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1713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0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3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5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4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5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DD67DAC-232D-4042-B5C0-E64770A42A28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3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7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E7C72F-E0F0-449A-A903-6D7865ED3EFA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9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1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4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6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8A1663-7765-4EF4-B97F-A02E70C6265E}" type="datetimeFigureOut">
              <a:rPr lang="en-US" smtClean="0"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8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edge tpu">
            <a:extLst>
              <a:ext uri="{FF2B5EF4-FFF2-40B4-BE49-F238E27FC236}">
                <a16:creationId xmlns:a16="http://schemas.microsoft.com/office/drawing/2014/main" id="{B733FB7D-BAF4-4979-953A-8B783A29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614363"/>
            <a:ext cx="695325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8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4.bp.blogspot.com/-9SwtcDVueZ4/XKA_z_-IGHI/AAAAAAAABKg/g3uW0ykGfp0PQmXk3JAafzhDfum1y4iFwCEwYBhgL/s1600/AI_Board_Fig01.png">
            <a:extLst>
              <a:ext uri="{FF2B5EF4-FFF2-40B4-BE49-F238E27FC236}">
                <a16:creationId xmlns:a16="http://schemas.microsoft.com/office/drawing/2014/main" id="{8AC8216E-2AAD-4C5D-BC8F-49493FB6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875"/>
            <a:ext cx="91440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53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4.bp.blogspot.com/-h26W0hJxSEs/XKA_y4ozhhI/AAAAAAAABKc/jjuJ1781cQg0wMMBfz44ISo5jXuOEYyrwCEwYBhgL/s1600/AI_Board_Table_1.PNG">
            <a:extLst>
              <a:ext uri="{FF2B5EF4-FFF2-40B4-BE49-F238E27FC236}">
                <a16:creationId xmlns:a16="http://schemas.microsoft.com/office/drawing/2014/main" id="{65AA0265-C62C-47BA-B324-8B89FB52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144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1.bp.blogspot.com/-SuN53WVKoUg/XKA_z4hoXaI/AAAAAAAABKk/bin8HCqIkD0UwBnfheXhHjE5pyrhS2skgCEwYBhgL/s1600/AI_Board_Table_2.png">
            <a:extLst>
              <a:ext uri="{FF2B5EF4-FFF2-40B4-BE49-F238E27FC236}">
                <a16:creationId xmlns:a16="http://schemas.microsoft.com/office/drawing/2014/main" id="{77C85A6C-5D93-46D5-98E5-06E8AD73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0"/>
            <a:ext cx="621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7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ashdigi.com/wp-content/uploads/2019/03/%E8%9E%A2%E5%B9%95%E5%BF%AB%E7%85%A7-2019-03-16-%E4%B8%8A%E5%8D%881.13.27.jpg">
            <a:extLst>
              <a:ext uri="{FF2B5EF4-FFF2-40B4-BE49-F238E27FC236}">
                <a16:creationId xmlns:a16="http://schemas.microsoft.com/office/drawing/2014/main" id="{D8BEBA63-64C3-4423-919A-034241EC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0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ashdigi.com/wp-content/uploads/2019/03/%E8%9E%A2%E5%B9%95%E5%BF%AB%E7%85%A7-2019-03-16-%E4%B8%8A%E5%8D%881.12.41.jpg">
            <a:extLst>
              <a:ext uri="{FF2B5EF4-FFF2-40B4-BE49-F238E27FC236}">
                <a16:creationId xmlns:a16="http://schemas.microsoft.com/office/drawing/2014/main" id="{5A49DD89-594D-402D-9053-B36F2EE8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8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6DE5E00-7993-403B-BE55-04AE6FBD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9" y="1030479"/>
            <a:ext cx="7590504" cy="37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1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B972D8-6AF2-47B2-B740-1AF6ADBD25BC}"/>
              </a:ext>
            </a:extLst>
          </p:cNvPr>
          <p:cNvSpPr/>
          <p:nvPr/>
        </p:nvSpPr>
        <p:spPr>
          <a:xfrm>
            <a:off x="299884" y="3331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212529"/>
                </a:solidFill>
                <a:latin typeface="Roboto Condensed"/>
              </a:rPr>
              <a:t>搶下新加坡智慧路燈標案，凌華成台灣唯一</a:t>
            </a:r>
            <a:r>
              <a:rPr lang="en-US" altLang="zh-TW" b="1" dirty="0">
                <a:solidFill>
                  <a:srgbClr val="212529"/>
                </a:solidFill>
                <a:latin typeface="Roboto Condensed"/>
              </a:rPr>
              <a:t>Google AI</a:t>
            </a:r>
            <a:r>
              <a:rPr lang="zh-TW" altLang="en-US" b="1" dirty="0">
                <a:solidFill>
                  <a:srgbClr val="212529"/>
                </a:solidFill>
                <a:latin typeface="Roboto Condensed"/>
              </a:rPr>
              <a:t>晶片</a:t>
            </a:r>
            <a:r>
              <a:rPr lang="en-US" altLang="zh-TW" b="1" dirty="0">
                <a:solidFill>
                  <a:srgbClr val="212529"/>
                </a:solidFill>
                <a:latin typeface="Roboto Condensed"/>
              </a:rPr>
              <a:t>Edge TPU</a:t>
            </a:r>
            <a:r>
              <a:rPr lang="zh-TW" altLang="en-US" b="1" dirty="0">
                <a:solidFill>
                  <a:srgbClr val="212529"/>
                </a:solidFill>
                <a:latin typeface="Roboto Condensed"/>
              </a:rPr>
              <a:t>合作廠</a:t>
            </a:r>
            <a:endParaRPr lang="zh-TW" altLang="en-US" b="1" i="0" dirty="0">
              <a:solidFill>
                <a:srgbClr val="212529"/>
              </a:solidFill>
              <a:effectLst/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3695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ashdigi.com/wp-content/uploads/2019/03/%E8%9E%A2%E5%B9%95%E5%BF%AB%E7%85%A7-2019-03-16-%E4%B8%8A%E5%8D%881.12.41.jpg">
            <a:extLst>
              <a:ext uri="{FF2B5EF4-FFF2-40B4-BE49-F238E27FC236}">
                <a16:creationId xmlns:a16="http://schemas.microsoft.com/office/drawing/2014/main" id="{7F0ACEC2-BC29-4049-930C-EB469607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6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ashdigi.com/wp-content/uploads/2019/03/%E8%9E%A2%E5%B9%95%E5%BF%AB%E7%85%A7-2019-03-16-%E4%B8%8A%E5%8D%881.13.11.jpg">
            <a:extLst>
              <a:ext uri="{FF2B5EF4-FFF2-40B4-BE49-F238E27FC236}">
                <a16:creationId xmlns:a16="http://schemas.microsoft.com/office/drawing/2014/main" id="{18211C16-00C6-4AF3-9D17-81FF81E6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4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ashdigi.com/wp-content/uploads/2019/03/%E8%9E%A2%E5%B9%95%E5%BF%AB%E7%85%A7-2019-03-16-%E4%B8%8A%E5%8D%881.13.17.jpg">
            <a:extLst>
              <a:ext uri="{FF2B5EF4-FFF2-40B4-BE49-F238E27FC236}">
                <a16:creationId xmlns:a16="http://schemas.microsoft.com/office/drawing/2014/main" id="{1C69075B-F59C-4147-85A1-B05898C3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2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echcrunch.com/wp-content/uploads/2018/07/image11.png">
            <a:extLst>
              <a:ext uri="{FF2B5EF4-FFF2-40B4-BE49-F238E27FC236}">
                <a16:creationId xmlns:a16="http://schemas.microsoft.com/office/drawing/2014/main" id="{5731A45F-FD8C-4CA2-939A-97A112DB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71500"/>
            <a:ext cx="8934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15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ashdigi.com/wp-content/uploads/2019/03/%E8%9E%A2%E5%B9%95%E5%BF%AB%E7%85%A7-2019-03-16-%E4%B8%8A%E5%8D%881.13.36.jpg">
            <a:extLst>
              <a:ext uri="{FF2B5EF4-FFF2-40B4-BE49-F238E27FC236}">
                <a16:creationId xmlns:a16="http://schemas.microsoft.com/office/drawing/2014/main" id="{D2E996C7-654B-4CD2-BBF2-FD2ABF56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6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è¢å¹å¿«ç§-2019-03-16-ä¸å1.13.39.jpg (1000Ã559)">
            <a:extLst>
              <a:ext uri="{FF2B5EF4-FFF2-40B4-BE49-F238E27FC236}">
                <a16:creationId xmlns:a16="http://schemas.microsoft.com/office/drawing/2014/main" id="{D9454275-1F89-40B9-AADF-E460F055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312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2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-images-1.medium.com/max/2000/1*L5oJif70SJuo83IeH37ATw.png">
            <a:extLst>
              <a:ext uri="{FF2B5EF4-FFF2-40B4-BE49-F238E27FC236}">
                <a16:creationId xmlns:a16="http://schemas.microsoft.com/office/drawing/2014/main" id="{2F0D47A6-6A71-44CC-8C5E-F899137B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3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2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eForce_GTX_980_SM_Diagram">
            <a:extLst>
              <a:ext uri="{FF2B5EF4-FFF2-40B4-BE49-F238E27FC236}">
                <a16:creationId xmlns:a16="http://schemas.microsoft.com/office/drawing/2014/main" id="{66DB32E7-138E-4711-8465-1EF31253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0"/>
            <a:ext cx="364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2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ãjetson nanoãçåçæå°çµæ">
            <a:extLst>
              <a:ext uri="{FF2B5EF4-FFF2-40B4-BE49-F238E27FC236}">
                <a16:creationId xmlns:a16="http://schemas.microsoft.com/office/drawing/2014/main" id="{E72BCA1A-EFD3-4A51-ABF2-D9859E87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6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ãjetson nanoãçåçæå°çµæ">
            <a:extLst>
              <a:ext uri="{FF2B5EF4-FFF2-40B4-BE49-F238E27FC236}">
                <a16:creationId xmlns:a16="http://schemas.microsoft.com/office/drawing/2014/main" id="{B01E0342-8053-4137-91C6-A3E6D5DB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663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4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ãscreenshotãçåçæå°çµæ">
            <a:extLst>
              <a:ext uri="{FF2B5EF4-FFF2-40B4-BE49-F238E27FC236}">
                <a16:creationId xmlns:a16="http://schemas.microsoft.com/office/drawing/2014/main" id="{49F480B3-B3F0-4E24-9BF2-2F639EA0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81175"/>
            <a:ext cx="6096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3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28FBA6-0DD8-4C03-B3F8-2A3725F9A2A7}"/>
              </a:ext>
            </a:extLst>
          </p:cNvPr>
          <p:cNvSpPr/>
          <p:nvPr/>
        </p:nvSpPr>
        <p:spPr>
          <a:xfrm>
            <a:off x="2286000" y="213633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Nvidia</a:t>
            </a:r>
          </a:p>
          <a:p>
            <a:endParaRPr lang="en-US" altLang="zh-TW" dirty="0"/>
          </a:p>
          <a:p>
            <a:r>
              <a:rPr lang="en-US" altLang="zh-TW" dirty="0"/>
              <a:t>Tesla</a:t>
            </a:r>
          </a:p>
          <a:p>
            <a:r>
              <a:rPr lang="en-US" altLang="zh-TW" dirty="0"/>
              <a:t>Fermi</a:t>
            </a:r>
          </a:p>
          <a:p>
            <a:r>
              <a:rPr lang="en-US" altLang="zh-TW" dirty="0"/>
              <a:t>Kepler</a:t>
            </a:r>
          </a:p>
          <a:p>
            <a:r>
              <a:rPr lang="en-US" altLang="zh-TW" dirty="0"/>
              <a:t>Maxwell</a:t>
            </a:r>
          </a:p>
          <a:p>
            <a:r>
              <a:rPr lang="en-US" altLang="zh-TW" dirty="0"/>
              <a:t>Pascal</a:t>
            </a:r>
          </a:p>
          <a:p>
            <a:r>
              <a:rPr lang="en-US" altLang="zh-TW" dirty="0"/>
              <a:t>Volta</a:t>
            </a:r>
          </a:p>
          <a:p>
            <a:r>
              <a:rPr lang="en-US" altLang="zh-TW" dirty="0"/>
              <a:t>Turing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25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ars.els-cdn.com/content/image/3-s2.0-B9780128037386000082-f08-01-9780128037386.jpg">
            <a:extLst>
              <a:ext uri="{FF2B5EF4-FFF2-40B4-BE49-F238E27FC236}">
                <a16:creationId xmlns:a16="http://schemas.microsoft.com/office/drawing/2014/main" id="{8956BA6C-702E-4D94-A874-FDF4D5C3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609600"/>
            <a:ext cx="50006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3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egra X1">
            <a:extLst>
              <a:ext uri="{FF2B5EF4-FFF2-40B4-BE49-F238E27FC236}">
                <a16:creationId xmlns:a16="http://schemas.microsoft.com/office/drawing/2014/main" id="{150FABE8-7A57-4DFC-B74E-4A9CEFB6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3" y="0"/>
            <a:ext cx="707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2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7B89EC-5F7B-43DC-8493-7B04ADEC6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793399"/>
              </p:ext>
            </p:extLst>
          </p:nvPr>
        </p:nvGraphicFramePr>
        <p:xfrm>
          <a:off x="366987" y="941030"/>
          <a:ext cx="5856831" cy="5528596"/>
        </p:xfrm>
        <a:graphic>
          <a:graphicData uri="http://schemas.openxmlformats.org/drawingml/2006/table">
            <a:tbl>
              <a:tblPr/>
              <a:tblGrid>
                <a:gridCol w="1952277">
                  <a:extLst>
                    <a:ext uri="{9D8B030D-6E8A-4147-A177-3AD203B41FA5}">
                      <a16:colId xmlns:a16="http://schemas.microsoft.com/office/drawing/2014/main" val="2252837417"/>
                    </a:ext>
                  </a:extLst>
                </a:gridCol>
                <a:gridCol w="1952277">
                  <a:extLst>
                    <a:ext uri="{9D8B030D-6E8A-4147-A177-3AD203B41FA5}">
                      <a16:colId xmlns:a16="http://schemas.microsoft.com/office/drawing/2014/main" val="305445130"/>
                    </a:ext>
                  </a:extLst>
                </a:gridCol>
                <a:gridCol w="1952277">
                  <a:extLst>
                    <a:ext uri="{9D8B030D-6E8A-4147-A177-3AD203B41FA5}">
                      <a16:colId xmlns:a16="http://schemas.microsoft.com/office/drawing/2014/main" val="3855921484"/>
                    </a:ext>
                  </a:extLst>
                </a:gridCol>
              </a:tblGrid>
              <a:tr h="218645">
                <a:tc>
                  <a:txBody>
                    <a:bodyPr/>
                    <a:lstStyle/>
                    <a:p>
                      <a:pPr algn="l" fontAlgn="b"/>
                      <a:endParaRPr lang="zh-TW" altLang="en-US" sz="1200">
                        <a:effectLst/>
                      </a:endParaRPr>
                    </a:p>
                  </a:txBody>
                  <a:tcPr marL="22889" marR="22889" marT="11444" marB="114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Myriad 2</a:t>
                      </a:r>
                    </a:p>
                  </a:txBody>
                  <a:tcPr marL="22889" marR="22889" marT="11444" marB="114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>
                          <a:effectLst/>
                        </a:rPr>
                        <a:t>Myriad X</a:t>
                      </a:r>
                    </a:p>
                  </a:txBody>
                  <a:tcPr marL="22889" marR="22889" marT="11444" marB="114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49536"/>
                  </a:ext>
                </a:extLst>
              </a:tr>
              <a:tr h="40605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Compute Capacity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&gt;1 TOPS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&gt;4 TOPS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180146"/>
                  </a:ext>
                </a:extLst>
              </a:tr>
              <a:tr h="40605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Vector Processors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12x SHAVE Processors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16x SHAVE Processors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42604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CPUs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2x LEON4 cores (RISC; SPARC V8)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2x LEON4 cores (RISC; SPARC V8)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102335"/>
                  </a:ext>
                </a:extLst>
              </a:tr>
              <a:tr h="1155696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On-chip Accelerators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~20 image/vision processing accelerators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1200" dirty="0">
                          <a:effectLst/>
                        </a:rPr>
                        <a:t>20+ image/vision processing accelerators, Neural Compute Engine (DNN accelerator)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68454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Neural Network Capability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1st Gen DNN Support (Up to 100 GFLOPS)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Neural Compute Engine (Up to 1 TOPS)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17841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On-chip Memory and Bandwidth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2 MB (400 GB/sec)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2.5 MB (450 GB/sec)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00599"/>
                  </a:ext>
                </a:extLst>
              </a:tr>
              <a:tr h="968285">
                <a:tc>
                  <a:txBody>
                    <a:bodyPr/>
                    <a:lstStyle/>
                    <a:p>
                      <a:pPr fontAlgn="t"/>
                      <a:r>
                        <a:rPr lang="en-US" sz="1200" b="1">
                          <a:effectLst/>
                        </a:rPr>
                        <a:t>Video</a:t>
                      </a:r>
                      <a:endParaRPr lang="en-US" sz="1200">
                        <a:effectLst/>
                      </a:endParaRP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VGA, 720p, 1080p, H.264 (software encoder)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M/JPEG 4K at 60 Hz encoder, H.264/H.265 4K at 30 Hz encoder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05870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Process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28 nm HPC+/HPC/HPM (TSMC)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16 nm FFC (TSMC)</a:t>
                      </a:r>
                    </a:p>
                  </a:txBody>
                  <a:tcPr marL="22889" marR="22889" marT="11444" marB="11444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53249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85153AFB-495F-457A-99F5-8A8969167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48" y="593768"/>
            <a:ext cx="5608780" cy="2668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31740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Myriad X vs Myriad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The Myriad X chip used on the AI CORE X is the successor to the Myriad 2 chip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2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6">
            <a:extLst>
              <a:ext uri="{FF2B5EF4-FFF2-40B4-BE49-F238E27FC236}">
                <a16:creationId xmlns:a16="http://schemas.microsoft.com/office/drawing/2014/main" id="{C5C6BCE5-C43C-4EAE-AD69-AC0B221CAC36}"/>
              </a:ext>
            </a:extLst>
          </p:cNvPr>
          <p:cNvSpPr/>
          <p:nvPr/>
        </p:nvSpPr>
        <p:spPr>
          <a:xfrm>
            <a:off x="3227880" y="1657075"/>
            <a:ext cx="3029372" cy="3172053"/>
          </a:xfrm>
          <a:custGeom>
            <a:avLst/>
            <a:gdLst/>
            <a:ahLst/>
            <a:cxnLst/>
            <a:rect l="l" t="t" r="r" b="b"/>
            <a:pathLst>
              <a:path w="3029372" h="3172053">
                <a:moveTo>
                  <a:pt x="45719" y="3172053"/>
                </a:moveTo>
                <a:lnTo>
                  <a:pt x="30157" y="3169425"/>
                </a:lnTo>
                <a:lnTo>
                  <a:pt x="17961" y="3162885"/>
                </a:lnTo>
                <a:lnTo>
                  <a:pt x="8426" y="3153080"/>
                </a:lnTo>
                <a:lnTo>
                  <a:pt x="2217" y="3140674"/>
                </a:lnTo>
                <a:lnTo>
                  <a:pt x="0" y="3126333"/>
                </a:lnTo>
                <a:lnTo>
                  <a:pt x="0" y="45719"/>
                </a:lnTo>
                <a:lnTo>
                  <a:pt x="18972" y="8683"/>
                </a:lnTo>
                <a:lnTo>
                  <a:pt x="45719" y="0"/>
                </a:lnTo>
                <a:lnTo>
                  <a:pt x="2983652" y="0"/>
                </a:lnTo>
                <a:lnTo>
                  <a:pt x="3020688" y="19370"/>
                </a:lnTo>
                <a:lnTo>
                  <a:pt x="3029372" y="45719"/>
                </a:lnTo>
                <a:lnTo>
                  <a:pt x="3029372" y="3126333"/>
                </a:lnTo>
                <a:lnTo>
                  <a:pt x="3010002" y="3163627"/>
                </a:lnTo>
                <a:lnTo>
                  <a:pt x="2983652" y="3172053"/>
                </a:lnTo>
                <a:lnTo>
                  <a:pt x="45719" y="3172053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77">
            <a:extLst>
              <a:ext uri="{FF2B5EF4-FFF2-40B4-BE49-F238E27FC236}">
                <a16:creationId xmlns:a16="http://schemas.microsoft.com/office/drawing/2014/main" id="{0DE71C57-FA42-4AF9-A55D-66743B4286CB}"/>
              </a:ext>
            </a:extLst>
          </p:cNvPr>
          <p:cNvSpPr/>
          <p:nvPr/>
        </p:nvSpPr>
        <p:spPr>
          <a:xfrm>
            <a:off x="3227880" y="1657075"/>
            <a:ext cx="3029372" cy="3172053"/>
          </a:xfrm>
          <a:custGeom>
            <a:avLst/>
            <a:gdLst/>
            <a:ahLst/>
            <a:cxnLst/>
            <a:rect l="l" t="t" r="r" b="b"/>
            <a:pathLst>
              <a:path w="3029372" h="3172053">
                <a:moveTo>
                  <a:pt x="45719" y="3172053"/>
                </a:moveTo>
                <a:lnTo>
                  <a:pt x="2983652" y="3172053"/>
                </a:lnTo>
                <a:lnTo>
                  <a:pt x="2997645" y="3169836"/>
                </a:lnTo>
                <a:lnTo>
                  <a:pt x="3010002" y="3163627"/>
                </a:lnTo>
                <a:lnTo>
                  <a:pt x="3019931" y="3154091"/>
                </a:lnTo>
                <a:lnTo>
                  <a:pt x="3026645" y="3141895"/>
                </a:lnTo>
                <a:lnTo>
                  <a:pt x="3029372" y="3126333"/>
                </a:lnTo>
                <a:lnTo>
                  <a:pt x="3029372" y="45719"/>
                </a:lnTo>
                <a:lnTo>
                  <a:pt x="3011019" y="9440"/>
                </a:lnTo>
                <a:lnTo>
                  <a:pt x="2983652" y="0"/>
                </a:lnTo>
                <a:lnTo>
                  <a:pt x="45719" y="0"/>
                </a:lnTo>
                <a:lnTo>
                  <a:pt x="9167" y="18353"/>
                </a:lnTo>
                <a:lnTo>
                  <a:pt x="0" y="45719"/>
                </a:lnTo>
                <a:lnTo>
                  <a:pt x="0" y="3126333"/>
                </a:lnTo>
                <a:lnTo>
                  <a:pt x="17961" y="3162885"/>
                </a:lnTo>
                <a:lnTo>
                  <a:pt x="45719" y="3172053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78">
            <a:extLst>
              <a:ext uri="{FF2B5EF4-FFF2-40B4-BE49-F238E27FC236}">
                <a16:creationId xmlns:a16="http://schemas.microsoft.com/office/drawing/2014/main" id="{445465E0-945F-495C-A212-40F01270FCAC}"/>
              </a:ext>
            </a:extLst>
          </p:cNvPr>
          <p:cNvSpPr/>
          <p:nvPr/>
        </p:nvSpPr>
        <p:spPr>
          <a:xfrm>
            <a:off x="4027971" y="30865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4213" y="275806"/>
                </a:lnTo>
                <a:lnTo>
                  <a:pt x="0" y="2624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605325" y="0"/>
                </a:lnTo>
                <a:lnTo>
                  <a:pt x="624581" y="9290"/>
                </a:lnTo>
                <a:lnTo>
                  <a:pt x="629099" y="21945"/>
                </a:lnTo>
                <a:lnTo>
                  <a:pt x="629099" y="262432"/>
                </a:lnTo>
                <a:lnTo>
                  <a:pt x="618778" y="281236"/>
                </a:lnTo>
                <a:lnTo>
                  <a:pt x="605325" y="285292"/>
                </a:lnTo>
                <a:lnTo>
                  <a:pt x="22859" y="28529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79">
            <a:extLst>
              <a:ext uri="{FF2B5EF4-FFF2-40B4-BE49-F238E27FC236}">
                <a16:creationId xmlns:a16="http://schemas.microsoft.com/office/drawing/2014/main" id="{C4BA02E6-1585-4B83-9C6A-C1DA17D10A47}"/>
              </a:ext>
            </a:extLst>
          </p:cNvPr>
          <p:cNvSpPr/>
          <p:nvPr/>
        </p:nvSpPr>
        <p:spPr>
          <a:xfrm>
            <a:off x="4027971" y="30865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605325" y="285292"/>
                </a:lnTo>
                <a:lnTo>
                  <a:pt x="618778" y="281236"/>
                </a:lnTo>
                <a:lnTo>
                  <a:pt x="629099" y="262432"/>
                </a:lnTo>
                <a:lnTo>
                  <a:pt x="629099" y="21945"/>
                </a:lnTo>
                <a:lnTo>
                  <a:pt x="624581" y="9290"/>
                </a:lnTo>
                <a:lnTo>
                  <a:pt x="605325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262432"/>
                </a:lnTo>
                <a:lnTo>
                  <a:pt x="4213" y="275806"/>
                </a:lnTo>
                <a:lnTo>
                  <a:pt x="22859" y="2852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80">
            <a:extLst>
              <a:ext uri="{FF2B5EF4-FFF2-40B4-BE49-F238E27FC236}">
                <a16:creationId xmlns:a16="http://schemas.microsoft.com/office/drawing/2014/main" id="{2A9C76DD-E0B5-4D0D-B3A0-8AD752EC4B57}"/>
              </a:ext>
            </a:extLst>
          </p:cNvPr>
          <p:cNvSpPr/>
          <p:nvPr/>
        </p:nvSpPr>
        <p:spPr>
          <a:xfrm>
            <a:off x="4027971" y="24007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4213" y="275806"/>
                </a:lnTo>
                <a:lnTo>
                  <a:pt x="0" y="2624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605325" y="0"/>
                </a:lnTo>
                <a:lnTo>
                  <a:pt x="624581" y="9290"/>
                </a:lnTo>
                <a:lnTo>
                  <a:pt x="629099" y="21945"/>
                </a:lnTo>
                <a:lnTo>
                  <a:pt x="629099" y="262432"/>
                </a:lnTo>
                <a:lnTo>
                  <a:pt x="618778" y="281236"/>
                </a:lnTo>
                <a:lnTo>
                  <a:pt x="605325" y="285292"/>
                </a:lnTo>
                <a:lnTo>
                  <a:pt x="22859" y="28529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81">
            <a:extLst>
              <a:ext uri="{FF2B5EF4-FFF2-40B4-BE49-F238E27FC236}">
                <a16:creationId xmlns:a16="http://schemas.microsoft.com/office/drawing/2014/main" id="{0D6589FB-C23A-497E-A6ED-A691131B40A4}"/>
              </a:ext>
            </a:extLst>
          </p:cNvPr>
          <p:cNvSpPr/>
          <p:nvPr/>
        </p:nvSpPr>
        <p:spPr>
          <a:xfrm>
            <a:off x="4027971" y="24007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605325" y="285292"/>
                </a:lnTo>
                <a:lnTo>
                  <a:pt x="618778" y="281236"/>
                </a:lnTo>
                <a:lnTo>
                  <a:pt x="629099" y="262432"/>
                </a:lnTo>
                <a:lnTo>
                  <a:pt x="629099" y="21945"/>
                </a:lnTo>
                <a:lnTo>
                  <a:pt x="624581" y="9290"/>
                </a:lnTo>
                <a:lnTo>
                  <a:pt x="605325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262432"/>
                </a:lnTo>
                <a:lnTo>
                  <a:pt x="4213" y="275806"/>
                </a:lnTo>
                <a:lnTo>
                  <a:pt x="22859" y="2852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2">
            <a:extLst>
              <a:ext uri="{FF2B5EF4-FFF2-40B4-BE49-F238E27FC236}">
                <a16:creationId xmlns:a16="http://schemas.microsoft.com/office/drawing/2014/main" id="{41E0771E-21EC-4842-87D4-0CD113990DD4}"/>
              </a:ext>
            </a:extLst>
          </p:cNvPr>
          <p:cNvSpPr/>
          <p:nvPr/>
        </p:nvSpPr>
        <p:spPr>
          <a:xfrm>
            <a:off x="4027971" y="27436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4213" y="275806"/>
                </a:lnTo>
                <a:lnTo>
                  <a:pt x="0" y="2624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605325" y="0"/>
                </a:lnTo>
                <a:lnTo>
                  <a:pt x="624581" y="9290"/>
                </a:lnTo>
                <a:lnTo>
                  <a:pt x="629099" y="21945"/>
                </a:lnTo>
                <a:lnTo>
                  <a:pt x="629099" y="262432"/>
                </a:lnTo>
                <a:lnTo>
                  <a:pt x="618778" y="281236"/>
                </a:lnTo>
                <a:lnTo>
                  <a:pt x="605325" y="285292"/>
                </a:lnTo>
                <a:lnTo>
                  <a:pt x="22859" y="28529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83">
            <a:extLst>
              <a:ext uri="{FF2B5EF4-FFF2-40B4-BE49-F238E27FC236}">
                <a16:creationId xmlns:a16="http://schemas.microsoft.com/office/drawing/2014/main" id="{C6109F6C-A2BC-4647-9DAA-AE61BCC693CC}"/>
              </a:ext>
            </a:extLst>
          </p:cNvPr>
          <p:cNvSpPr/>
          <p:nvPr/>
        </p:nvSpPr>
        <p:spPr>
          <a:xfrm>
            <a:off x="4027971" y="2743657"/>
            <a:ext cx="629099" cy="285292"/>
          </a:xfrm>
          <a:custGeom>
            <a:avLst/>
            <a:gdLst/>
            <a:ahLst/>
            <a:cxnLst/>
            <a:rect l="l" t="t" r="r" b="b"/>
            <a:pathLst>
              <a:path w="629099" h="285292">
                <a:moveTo>
                  <a:pt x="22859" y="285292"/>
                </a:moveTo>
                <a:lnTo>
                  <a:pt x="605325" y="285292"/>
                </a:lnTo>
                <a:lnTo>
                  <a:pt x="618778" y="281236"/>
                </a:lnTo>
                <a:lnTo>
                  <a:pt x="629099" y="262432"/>
                </a:lnTo>
                <a:lnTo>
                  <a:pt x="629099" y="21945"/>
                </a:lnTo>
                <a:lnTo>
                  <a:pt x="624581" y="9290"/>
                </a:lnTo>
                <a:lnTo>
                  <a:pt x="605325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262432"/>
                </a:lnTo>
                <a:lnTo>
                  <a:pt x="4213" y="275806"/>
                </a:lnTo>
                <a:lnTo>
                  <a:pt x="22859" y="2852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84">
            <a:extLst>
              <a:ext uri="{FF2B5EF4-FFF2-40B4-BE49-F238E27FC236}">
                <a16:creationId xmlns:a16="http://schemas.microsoft.com/office/drawing/2014/main" id="{DD430A1A-AD9E-40A2-B29B-E174ACC9326F}"/>
              </a:ext>
            </a:extLst>
          </p:cNvPr>
          <p:cNvSpPr/>
          <p:nvPr/>
        </p:nvSpPr>
        <p:spPr>
          <a:xfrm>
            <a:off x="4028428" y="2057857"/>
            <a:ext cx="628185" cy="285292"/>
          </a:xfrm>
          <a:custGeom>
            <a:avLst/>
            <a:gdLst/>
            <a:ahLst/>
            <a:cxnLst/>
            <a:rect l="l" t="t" r="r" b="b"/>
            <a:pathLst>
              <a:path w="628185" h="285292">
                <a:moveTo>
                  <a:pt x="605325" y="285292"/>
                </a:moveTo>
                <a:lnTo>
                  <a:pt x="623972" y="275806"/>
                </a:lnTo>
                <a:lnTo>
                  <a:pt x="628185" y="262432"/>
                </a:lnTo>
                <a:lnTo>
                  <a:pt x="628185" y="21945"/>
                </a:lnTo>
                <a:lnTo>
                  <a:pt x="618924" y="4316"/>
                </a:lnTo>
                <a:lnTo>
                  <a:pt x="605325" y="0"/>
                </a:lnTo>
                <a:lnTo>
                  <a:pt x="22859" y="0"/>
                </a:lnTo>
                <a:lnTo>
                  <a:pt x="4375" y="9064"/>
                </a:lnTo>
                <a:lnTo>
                  <a:pt x="0" y="21945"/>
                </a:lnTo>
                <a:lnTo>
                  <a:pt x="0" y="262432"/>
                </a:lnTo>
                <a:lnTo>
                  <a:pt x="9486" y="281079"/>
                </a:lnTo>
                <a:lnTo>
                  <a:pt x="22859" y="285292"/>
                </a:lnTo>
                <a:lnTo>
                  <a:pt x="605325" y="28529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85">
            <a:extLst>
              <a:ext uri="{FF2B5EF4-FFF2-40B4-BE49-F238E27FC236}">
                <a16:creationId xmlns:a16="http://schemas.microsoft.com/office/drawing/2014/main" id="{6664BF35-AD09-4BAB-9883-1ABBD9B1FBB5}"/>
              </a:ext>
            </a:extLst>
          </p:cNvPr>
          <p:cNvSpPr/>
          <p:nvPr/>
        </p:nvSpPr>
        <p:spPr>
          <a:xfrm>
            <a:off x="4028428" y="2057857"/>
            <a:ext cx="628185" cy="285292"/>
          </a:xfrm>
          <a:custGeom>
            <a:avLst/>
            <a:gdLst/>
            <a:ahLst/>
            <a:cxnLst/>
            <a:rect l="l" t="t" r="r" b="b"/>
            <a:pathLst>
              <a:path w="628185" h="285292">
                <a:moveTo>
                  <a:pt x="605325" y="285292"/>
                </a:moveTo>
                <a:lnTo>
                  <a:pt x="22859" y="285292"/>
                </a:lnTo>
                <a:lnTo>
                  <a:pt x="9486" y="281079"/>
                </a:lnTo>
                <a:lnTo>
                  <a:pt x="0" y="262432"/>
                </a:lnTo>
                <a:lnTo>
                  <a:pt x="0" y="21945"/>
                </a:lnTo>
                <a:lnTo>
                  <a:pt x="4375" y="9064"/>
                </a:lnTo>
                <a:lnTo>
                  <a:pt x="22859" y="0"/>
                </a:lnTo>
                <a:lnTo>
                  <a:pt x="605325" y="0"/>
                </a:lnTo>
                <a:lnTo>
                  <a:pt x="618924" y="4316"/>
                </a:lnTo>
                <a:lnTo>
                  <a:pt x="628185" y="21945"/>
                </a:lnTo>
                <a:lnTo>
                  <a:pt x="628185" y="262432"/>
                </a:lnTo>
                <a:lnTo>
                  <a:pt x="623972" y="275806"/>
                </a:lnTo>
                <a:lnTo>
                  <a:pt x="605325" y="2852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86">
            <a:extLst>
              <a:ext uri="{FF2B5EF4-FFF2-40B4-BE49-F238E27FC236}">
                <a16:creationId xmlns:a16="http://schemas.microsoft.com/office/drawing/2014/main" id="{BA65E506-D930-40DA-841A-B1AC2AA174DC}"/>
              </a:ext>
            </a:extLst>
          </p:cNvPr>
          <p:cNvSpPr/>
          <p:nvPr/>
        </p:nvSpPr>
        <p:spPr>
          <a:xfrm>
            <a:off x="6324460" y="20287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87">
            <a:extLst>
              <a:ext uri="{FF2B5EF4-FFF2-40B4-BE49-F238E27FC236}">
                <a16:creationId xmlns:a16="http://schemas.microsoft.com/office/drawing/2014/main" id="{56C1AF33-28BA-4F25-9139-661E197D8186}"/>
              </a:ext>
            </a:extLst>
          </p:cNvPr>
          <p:cNvSpPr/>
          <p:nvPr/>
        </p:nvSpPr>
        <p:spPr>
          <a:xfrm>
            <a:off x="6256795" y="1983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88">
            <a:extLst>
              <a:ext uri="{FF2B5EF4-FFF2-40B4-BE49-F238E27FC236}">
                <a16:creationId xmlns:a16="http://schemas.microsoft.com/office/drawing/2014/main" id="{F0090E1E-1794-4281-840A-12FA1643DD68}"/>
              </a:ext>
            </a:extLst>
          </p:cNvPr>
          <p:cNvSpPr/>
          <p:nvPr/>
        </p:nvSpPr>
        <p:spPr>
          <a:xfrm>
            <a:off x="6624380" y="1983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89">
            <a:extLst>
              <a:ext uri="{FF2B5EF4-FFF2-40B4-BE49-F238E27FC236}">
                <a16:creationId xmlns:a16="http://schemas.microsoft.com/office/drawing/2014/main" id="{B3F83AD8-2F50-4D3C-B481-0BFCC35038A5}"/>
              </a:ext>
            </a:extLst>
          </p:cNvPr>
          <p:cNvSpPr/>
          <p:nvPr/>
        </p:nvSpPr>
        <p:spPr>
          <a:xfrm>
            <a:off x="2838350" y="44290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90">
            <a:extLst>
              <a:ext uri="{FF2B5EF4-FFF2-40B4-BE49-F238E27FC236}">
                <a16:creationId xmlns:a16="http://schemas.microsoft.com/office/drawing/2014/main" id="{2B2BBCC6-8709-400F-AB96-A41EB32074D3}"/>
              </a:ext>
            </a:extLst>
          </p:cNvPr>
          <p:cNvSpPr/>
          <p:nvPr/>
        </p:nvSpPr>
        <p:spPr>
          <a:xfrm>
            <a:off x="2770686" y="43842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91">
            <a:extLst>
              <a:ext uri="{FF2B5EF4-FFF2-40B4-BE49-F238E27FC236}">
                <a16:creationId xmlns:a16="http://schemas.microsoft.com/office/drawing/2014/main" id="{CF171318-2524-4050-9FB2-842A9A7F3202}"/>
              </a:ext>
            </a:extLst>
          </p:cNvPr>
          <p:cNvSpPr/>
          <p:nvPr/>
        </p:nvSpPr>
        <p:spPr>
          <a:xfrm>
            <a:off x="3138270" y="43842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92">
            <a:extLst>
              <a:ext uri="{FF2B5EF4-FFF2-40B4-BE49-F238E27FC236}">
                <a16:creationId xmlns:a16="http://schemas.microsoft.com/office/drawing/2014/main" id="{58AC802C-A330-4E85-9BD7-39246BF9A011}"/>
              </a:ext>
            </a:extLst>
          </p:cNvPr>
          <p:cNvSpPr/>
          <p:nvPr/>
        </p:nvSpPr>
        <p:spPr>
          <a:xfrm>
            <a:off x="6324460" y="28288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93">
            <a:extLst>
              <a:ext uri="{FF2B5EF4-FFF2-40B4-BE49-F238E27FC236}">
                <a16:creationId xmlns:a16="http://schemas.microsoft.com/office/drawing/2014/main" id="{47E70F00-5937-4312-8EC0-DB1B72077BFC}"/>
              </a:ext>
            </a:extLst>
          </p:cNvPr>
          <p:cNvSpPr/>
          <p:nvPr/>
        </p:nvSpPr>
        <p:spPr>
          <a:xfrm>
            <a:off x="6256795" y="27840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94">
            <a:extLst>
              <a:ext uri="{FF2B5EF4-FFF2-40B4-BE49-F238E27FC236}">
                <a16:creationId xmlns:a16="http://schemas.microsoft.com/office/drawing/2014/main" id="{06531C88-1B04-48B3-A1B7-870DBB71FD26}"/>
              </a:ext>
            </a:extLst>
          </p:cNvPr>
          <p:cNvSpPr/>
          <p:nvPr/>
        </p:nvSpPr>
        <p:spPr>
          <a:xfrm>
            <a:off x="6624380" y="27840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95">
            <a:extLst>
              <a:ext uri="{FF2B5EF4-FFF2-40B4-BE49-F238E27FC236}">
                <a16:creationId xmlns:a16="http://schemas.microsoft.com/office/drawing/2014/main" id="{F4DB215D-14B7-4EB8-9768-10B0F4BB2CA6}"/>
              </a:ext>
            </a:extLst>
          </p:cNvPr>
          <p:cNvSpPr/>
          <p:nvPr/>
        </p:nvSpPr>
        <p:spPr>
          <a:xfrm>
            <a:off x="6324460" y="39147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96">
            <a:extLst>
              <a:ext uri="{FF2B5EF4-FFF2-40B4-BE49-F238E27FC236}">
                <a16:creationId xmlns:a16="http://schemas.microsoft.com/office/drawing/2014/main" id="{2F57E31D-62D8-4C82-89FA-D7103ABF9863}"/>
              </a:ext>
            </a:extLst>
          </p:cNvPr>
          <p:cNvSpPr/>
          <p:nvPr/>
        </p:nvSpPr>
        <p:spPr>
          <a:xfrm>
            <a:off x="6256795" y="38699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97">
            <a:extLst>
              <a:ext uri="{FF2B5EF4-FFF2-40B4-BE49-F238E27FC236}">
                <a16:creationId xmlns:a16="http://schemas.microsoft.com/office/drawing/2014/main" id="{55304DAC-0A77-4AE2-9C45-10F88A092CBD}"/>
              </a:ext>
            </a:extLst>
          </p:cNvPr>
          <p:cNvSpPr/>
          <p:nvPr/>
        </p:nvSpPr>
        <p:spPr>
          <a:xfrm>
            <a:off x="6713990" y="3657600"/>
            <a:ext cx="800090" cy="685800"/>
          </a:xfrm>
          <a:custGeom>
            <a:avLst/>
            <a:gdLst/>
            <a:ahLst/>
            <a:cxnLst/>
            <a:rect l="l" t="t" r="r" b="b"/>
            <a:pathLst>
              <a:path w="800090" h="685800">
                <a:moveTo>
                  <a:pt x="22859" y="685800"/>
                </a:moveTo>
                <a:lnTo>
                  <a:pt x="4213" y="676313"/>
                </a:lnTo>
                <a:lnTo>
                  <a:pt x="0" y="662940"/>
                </a:lnTo>
                <a:lnTo>
                  <a:pt x="0" y="22860"/>
                </a:lnTo>
                <a:lnTo>
                  <a:pt x="9486" y="4213"/>
                </a:lnTo>
                <a:lnTo>
                  <a:pt x="22859" y="0"/>
                </a:lnTo>
                <a:lnTo>
                  <a:pt x="777231" y="0"/>
                </a:lnTo>
                <a:lnTo>
                  <a:pt x="795877" y="9486"/>
                </a:lnTo>
                <a:lnTo>
                  <a:pt x="800090" y="22860"/>
                </a:lnTo>
                <a:lnTo>
                  <a:pt x="800090" y="662940"/>
                </a:lnTo>
                <a:lnTo>
                  <a:pt x="790604" y="681586"/>
                </a:lnTo>
                <a:lnTo>
                  <a:pt x="777231" y="685800"/>
                </a:lnTo>
                <a:lnTo>
                  <a:pt x="22859" y="68580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98">
            <a:extLst>
              <a:ext uri="{FF2B5EF4-FFF2-40B4-BE49-F238E27FC236}">
                <a16:creationId xmlns:a16="http://schemas.microsoft.com/office/drawing/2014/main" id="{15871AAE-6774-4ED7-A428-04555E34A167}"/>
              </a:ext>
            </a:extLst>
          </p:cNvPr>
          <p:cNvSpPr/>
          <p:nvPr/>
        </p:nvSpPr>
        <p:spPr>
          <a:xfrm>
            <a:off x="6713990" y="3657600"/>
            <a:ext cx="800090" cy="685800"/>
          </a:xfrm>
          <a:custGeom>
            <a:avLst/>
            <a:gdLst/>
            <a:ahLst/>
            <a:cxnLst/>
            <a:rect l="l" t="t" r="r" b="b"/>
            <a:pathLst>
              <a:path w="800090" h="685800">
                <a:moveTo>
                  <a:pt x="22859" y="685800"/>
                </a:moveTo>
                <a:lnTo>
                  <a:pt x="777231" y="685800"/>
                </a:lnTo>
                <a:lnTo>
                  <a:pt x="790604" y="681586"/>
                </a:lnTo>
                <a:lnTo>
                  <a:pt x="800090" y="662940"/>
                </a:lnTo>
                <a:lnTo>
                  <a:pt x="800090" y="22860"/>
                </a:lnTo>
                <a:lnTo>
                  <a:pt x="795877" y="9486"/>
                </a:lnTo>
                <a:lnTo>
                  <a:pt x="777231" y="0"/>
                </a:lnTo>
                <a:lnTo>
                  <a:pt x="22859" y="0"/>
                </a:lnTo>
                <a:lnTo>
                  <a:pt x="9486" y="4213"/>
                </a:lnTo>
                <a:lnTo>
                  <a:pt x="0" y="22860"/>
                </a:lnTo>
                <a:lnTo>
                  <a:pt x="0" y="662940"/>
                </a:lnTo>
                <a:lnTo>
                  <a:pt x="4213" y="676313"/>
                </a:lnTo>
                <a:lnTo>
                  <a:pt x="22859" y="6858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99">
            <a:extLst>
              <a:ext uri="{FF2B5EF4-FFF2-40B4-BE49-F238E27FC236}">
                <a16:creationId xmlns:a16="http://schemas.microsoft.com/office/drawing/2014/main" id="{5A28DBC2-DDCD-438F-A3FA-FF7897890376}"/>
              </a:ext>
            </a:extLst>
          </p:cNvPr>
          <p:cNvSpPr/>
          <p:nvPr/>
        </p:nvSpPr>
        <p:spPr>
          <a:xfrm>
            <a:off x="6624380" y="38699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100">
            <a:extLst>
              <a:ext uri="{FF2B5EF4-FFF2-40B4-BE49-F238E27FC236}">
                <a16:creationId xmlns:a16="http://schemas.microsoft.com/office/drawing/2014/main" id="{BAC047FF-ECD9-4979-8738-A2CE763CA781}"/>
              </a:ext>
            </a:extLst>
          </p:cNvPr>
          <p:cNvSpPr/>
          <p:nvPr/>
        </p:nvSpPr>
        <p:spPr>
          <a:xfrm>
            <a:off x="6324460" y="26574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101">
            <a:extLst>
              <a:ext uri="{FF2B5EF4-FFF2-40B4-BE49-F238E27FC236}">
                <a16:creationId xmlns:a16="http://schemas.microsoft.com/office/drawing/2014/main" id="{38B77692-5CE6-40AD-A832-DCCC1FE4FD2B}"/>
              </a:ext>
            </a:extLst>
          </p:cNvPr>
          <p:cNvSpPr/>
          <p:nvPr/>
        </p:nvSpPr>
        <p:spPr>
          <a:xfrm>
            <a:off x="6256795" y="26126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102">
            <a:extLst>
              <a:ext uri="{FF2B5EF4-FFF2-40B4-BE49-F238E27FC236}">
                <a16:creationId xmlns:a16="http://schemas.microsoft.com/office/drawing/2014/main" id="{AC3C29B8-83B9-4BFB-B2F2-C3BDD5B245CE}"/>
              </a:ext>
            </a:extLst>
          </p:cNvPr>
          <p:cNvSpPr/>
          <p:nvPr/>
        </p:nvSpPr>
        <p:spPr>
          <a:xfrm>
            <a:off x="6624380" y="26126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103">
            <a:extLst>
              <a:ext uri="{FF2B5EF4-FFF2-40B4-BE49-F238E27FC236}">
                <a16:creationId xmlns:a16="http://schemas.microsoft.com/office/drawing/2014/main" id="{DEF33FC0-F6AB-4C3A-AE53-DAB4639B0982}"/>
              </a:ext>
            </a:extLst>
          </p:cNvPr>
          <p:cNvSpPr/>
          <p:nvPr/>
        </p:nvSpPr>
        <p:spPr>
          <a:xfrm>
            <a:off x="6324460" y="22002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104">
            <a:extLst>
              <a:ext uri="{FF2B5EF4-FFF2-40B4-BE49-F238E27FC236}">
                <a16:creationId xmlns:a16="http://schemas.microsoft.com/office/drawing/2014/main" id="{6E949D70-A000-4514-B28A-B02564BEA341}"/>
              </a:ext>
            </a:extLst>
          </p:cNvPr>
          <p:cNvSpPr/>
          <p:nvPr/>
        </p:nvSpPr>
        <p:spPr>
          <a:xfrm>
            <a:off x="6256795" y="2155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105">
            <a:extLst>
              <a:ext uri="{FF2B5EF4-FFF2-40B4-BE49-F238E27FC236}">
                <a16:creationId xmlns:a16="http://schemas.microsoft.com/office/drawing/2014/main" id="{9BCC350B-D058-4C8F-9C49-CC79F1138A47}"/>
              </a:ext>
            </a:extLst>
          </p:cNvPr>
          <p:cNvSpPr/>
          <p:nvPr/>
        </p:nvSpPr>
        <p:spPr>
          <a:xfrm>
            <a:off x="6624380" y="2155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106">
            <a:extLst>
              <a:ext uri="{FF2B5EF4-FFF2-40B4-BE49-F238E27FC236}">
                <a16:creationId xmlns:a16="http://schemas.microsoft.com/office/drawing/2014/main" id="{124041D5-B39C-49D5-AD33-216C5F371A9D}"/>
              </a:ext>
            </a:extLst>
          </p:cNvPr>
          <p:cNvSpPr/>
          <p:nvPr/>
        </p:nvSpPr>
        <p:spPr>
          <a:xfrm>
            <a:off x="6324460" y="24288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107">
            <a:extLst>
              <a:ext uri="{FF2B5EF4-FFF2-40B4-BE49-F238E27FC236}">
                <a16:creationId xmlns:a16="http://schemas.microsoft.com/office/drawing/2014/main" id="{8A145A09-E596-4701-8027-0CF12B94E891}"/>
              </a:ext>
            </a:extLst>
          </p:cNvPr>
          <p:cNvSpPr/>
          <p:nvPr/>
        </p:nvSpPr>
        <p:spPr>
          <a:xfrm>
            <a:off x="6256795" y="23840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108">
            <a:extLst>
              <a:ext uri="{FF2B5EF4-FFF2-40B4-BE49-F238E27FC236}">
                <a16:creationId xmlns:a16="http://schemas.microsoft.com/office/drawing/2014/main" id="{B01183D3-E838-471A-A617-75D80013F31B}"/>
              </a:ext>
            </a:extLst>
          </p:cNvPr>
          <p:cNvSpPr/>
          <p:nvPr/>
        </p:nvSpPr>
        <p:spPr>
          <a:xfrm>
            <a:off x="6713990" y="234360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22859" y="170992"/>
                </a:moveTo>
                <a:lnTo>
                  <a:pt x="4213" y="161506"/>
                </a:lnTo>
                <a:lnTo>
                  <a:pt x="0" y="1481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777231" y="0"/>
                </a:lnTo>
                <a:lnTo>
                  <a:pt x="795714" y="9064"/>
                </a:lnTo>
                <a:lnTo>
                  <a:pt x="800090" y="21945"/>
                </a:lnTo>
                <a:lnTo>
                  <a:pt x="800090" y="148132"/>
                </a:lnTo>
                <a:lnTo>
                  <a:pt x="790604" y="166779"/>
                </a:lnTo>
                <a:lnTo>
                  <a:pt x="777231" y="170992"/>
                </a:lnTo>
                <a:lnTo>
                  <a:pt x="22859" y="17099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109">
            <a:extLst>
              <a:ext uri="{FF2B5EF4-FFF2-40B4-BE49-F238E27FC236}">
                <a16:creationId xmlns:a16="http://schemas.microsoft.com/office/drawing/2014/main" id="{81EB20D1-F76E-4ED4-B1E3-00F3E7305C3B}"/>
              </a:ext>
            </a:extLst>
          </p:cNvPr>
          <p:cNvSpPr/>
          <p:nvPr/>
        </p:nvSpPr>
        <p:spPr>
          <a:xfrm>
            <a:off x="6713990" y="234360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22859" y="170992"/>
                </a:moveTo>
                <a:lnTo>
                  <a:pt x="777231" y="170992"/>
                </a:lnTo>
                <a:lnTo>
                  <a:pt x="790604" y="166779"/>
                </a:lnTo>
                <a:lnTo>
                  <a:pt x="800090" y="148132"/>
                </a:lnTo>
                <a:lnTo>
                  <a:pt x="800090" y="21945"/>
                </a:lnTo>
                <a:lnTo>
                  <a:pt x="795714" y="9064"/>
                </a:lnTo>
                <a:lnTo>
                  <a:pt x="777231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148132"/>
                </a:lnTo>
                <a:lnTo>
                  <a:pt x="4213" y="161506"/>
                </a:lnTo>
                <a:lnTo>
                  <a:pt x="22859" y="1709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110">
            <a:extLst>
              <a:ext uri="{FF2B5EF4-FFF2-40B4-BE49-F238E27FC236}">
                <a16:creationId xmlns:a16="http://schemas.microsoft.com/office/drawing/2014/main" id="{29840E5C-2C5E-42AC-8B7B-2225729B4DEE}"/>
              </a:ext>
            </a:extLst>
          </p:cNvPr>
          <p:cNvSpPr/>
          <p:nvPr/>
        </p:nvSpPr>
        <p:spPr>
          <a:xfrm>
            <a:off x="6624380" y="23840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111">
            <a:extLst>
              <a:ext uri="{FF2B5EF4-FFF2-40B4-BE49-F238E27FC236}">
                <a16:creationId xmlns:a16="http://schemas.microsoft.com/office/drawing/2014/main" id="{69E1B0C8-BA90-4B4D-832C-377F682F9703}"/>
              </a:ext>
            </a:extLst>
          </p:cNvPr>
          <p:cNvSpPr/>
          <p:nvPr/>
        </p:nvSpPr>
        <p:spPr>
          <a:xfrm>
            <a:off x="3227880" y="19430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112">
            <a:extLst>
              <a:ext uri="{FF2B5EF4-FFF2-40B4-BE49-F238E27FC236}">
                <a16:creationId xmlns:a16="http://schemas.microsoft.com/office/drawing/2014/main" id="{6CF1ABED-2240-446A-893B-B5B340432331}"/>
              </a:ext>
            </a:extLst>
          </p:cNvPr>
          <p:cNvSpPr/>
          <p:nvPr/>
        </p:nvSpPr>
        <p:spPr>
          <a:xfrm>
            <a:off x="3227878" y="19430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113">
            <a:extLst>
              <a:ext uri="{FF2B5EF4-FFF2-40B4-BE49-F238E27FC236}">
                <a16:creationId xmlns:a16="http://schemas.microsoft.com/office/drawing/2014/main" id="{24DFB45D-3699-46C7-9BD8-D28614ACB2D3}"/>
              </a:ext>
            </a:extLst>
          </p:cNvPr>
          <p:cNvSpPr/>
          <p:nvPr/>
        </p:nvSpPr>
        <p:spPr>
          <a:xfrm>
            <a:off x="6324460" y="31717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114">
            <a:extLst>
              <a:ext uri="{FF2B5EF4-FFF2-40B4-BE49-F238E27FC236}">
                <a16:creationId xmlns:a16="http://schemas.microsoft.com/office/drawing/2014/main" id="{02CFC4FB-01E8-465F-A3ED-336FFF3623D7}"/>
              </a:ext>
            </a:extLst>
          </p:cNvPr>
          <p:cNvSpPr/>
          <p:nvPr/>
        </p:nvSpPr>
        <p:spPr>
          <a:xfrm>
            <a:off x="6256795" y="3126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115">
            <a:extLst>
              <a:ext uri="{FF2B5EF4-FFF2-40B4-BE49-F238E27FC236}">
                <a16:creationId xmlns:a16="http://schemas.microsoft.com/office/drawing/2014/main" id="{59CF77A4-AA16-43BC-842D-DA70E44996CA}"/>
              </a:ext>
            </a:extLst>
          </p:cNvPr>
          <p:cNvSpPr/>
          <p:nvPr/>
        </p:nvSpPr>
        <p:spPr>
          <a:xfrm>
            <a:off x="6624380" y="3126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116">
            <a:extLst>
              <a:ext uri="{FF2B5EF4-FFF2-40B4-BE49-F238E27FC236}">
                <a16:creationId xmlns:a16="http://schemas.microsoft.com/office/drawing/2014/main" id="{65DFCC19-63C1-46A7-B5FE-E5007C295DAF}"/>
              </a:ext>
            </a:extLst>
          </p:cNvPr>
          <p:cNvSpPr/>
          <p:nvPr/>
        </p:nvSpPr>
        <p:spPr>
          <a:xfrm>
            <a:off x="1970595" y="194355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777231" y="170992"/>
                </a:moveTo>
                <a:lnTo>
                  <a:pt x="795877" y="161506"/>
                </a:lnTo>
                <a:lnTo>
                  <a:pt x="800090" y="148132"/>
                </a:lnTo>
                <a:lnTo>
                  <a:pt x="800090" y="21945"/>
                </a:lnTo>
                <a:lnTo>
                  <a:pt x="790829" y="4316"/>
                </a:lnTo>
                <a:lnTo>
                  <a:pt x="777231" y="0"/>
                </a:lnTo>
                <a:lnTo>
                  <a:pt x="22859" y="0"/>
                </a:lnTo>
                <a:lnTo>
                  <a:pt x="4375" y="9064"/>
                </a:lnTo>
                <a:lnTo>
                  <a:pt x="0" y="21945"/>
                </a:lnTo>
                <a:lnTo>
                  <a:pt x="0" y="148132"/>
                </a:lnTo>
                <a:lnTo>
                  <a:pt x="9486" y="166779"/>
                </a:lnTo>
                <a:lnTo>
                  <a:pt x="22859" y="170992"/>
                </a:lnTo>
                <a:lnTo>
                  <a:pt x="777231" y="170992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117">
            <a:extLst>
              <a:ext uri="{FF2B5EF4-FFF2-40B4-BE49-F238E27FC236}">
                <a16:creationId xmlns:a16="http://schemas.microsoft.com/office/drawing/2014/main" id="{E57FE3B0-0212-4B63-93BC-59533EAD829F}"/>
              </a:ext>
            </a:extLst>
          </p:cNvPr>
          <p:cNvSpPr/>
          <p:nvPr/>
        </p:nvSpPr>
        <p:spPr>
          <a:xfrm>
            <a:off x="1970595" y="194355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777231" y="170992"/>
                </a:moveTo>
                <a:lnTo>
                  <a:pt x="22859" y="170992"/>
                </a:lnTo>
                <a:lnTo>
                  <a:pt x="9486" y="166779"/>
                </a:lnTo>
                <a:lnTo>
                  <a:pt x="0" y="148132"/>
                </a:lnTo>
                <a:lnTo>
                  <a:pt x="0" y="21945"/>
                </a:lnTo>
                <a:lnTo>
                  <a:pt x="4375" y="9064"/>
                </a:lnTo>
                <a:lnTo>
                  <a:pt x="22859" y="0"/>
                </a:lnTo>
                <a:lnTo>
                  <a:pt x="777231" y="0"/>
                </a:lnTo>
                <a:lnTo>
                  <a:pt x="790829" y="4316"/>
                </a:lnTo>
                <a:lnTo>
                  <a:pt x="800090" y="21945"/>
                </a:lnTo>
                <a:lnTo>
                  <a:pt x="800090" y="148132"/>
                </a:lnTo>
                <a:lnTo>
                  <a:pt x="795877" y="161506"/>
                </a:lnTo>
                <a:lnTo>
                  <a:pt x="777231" y="1709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118">
            <a:extLst>
              <a:ext uri="{FF2B5EF4-FFF2-40B4-BE49-F238E27FC236}">
                <a16:creationId xmlns:a16="http://schemas.microsoft.com/office/drawing/2014/main" id="{93D1A639-F9E0-4B6A-AF71-B80CD0C4F00F}"/>
              </a:ext>
            </a:extLst>
          </p:cNvPr>
          <p:cNvSpPr/>
          <p:nvPr/>
        </p:nvSpPr>
        <p:spPr>
          <a:xfrm>
            <a:off x="2770686" y="2028779"/>
            <a:ext cx="389529" cy="0"/>
          </a:xfrm>
          <a:custGeom>
            <a:avLst/>
            <a:gdLst/>
            <a:ahLst/>
            <a:cxnLst/>
            <a:rect l="l" t="t" r="r" b="b"/>
            <a:pathLst>
              <a:path w="389529">
                <a:moveTo>
                  <a:pt x="0" y="0"/>
                </a:moveTo>
                <a:lnTo>
                  <a:pt x="389529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119">
            <a:extLst>
              <a:ext uri="{FF2B5EF4-FFF2-40B4-BE49-F238E27FC236}">
                <a16:creationId xmlns:a16="http://schemas.microsoft.com/office/drawing/2014/main" id="{969DEE7C-03EF-4917-9618-17E2C097E829}"/>
              </a:ext>
            </a:extLst>
          </p:cNvPr>
          <p:cNvSpPr/>
          <p:nvPr/>
        </p:nvSpPr>
        <p:spPr>
          <a:xfrm>
            <a:off x="3138270" y="1983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120">
            <a:extLst>
              <a:ext uri="{FF2B5EF4-FFF2-40B4-BE49-F238E27FC236}">
                <a16:creationId xmlns:a16="http://schemas.microsoft.com/office/drawing/2014/main" id="{E658BE71-FC86-4EA4-88EF-DA50D55FD6BD}"/>
              </a:ext>
            </a:extLst>
          </p:cNvPr>
          <p:cNvSpPr/>
          <p:nvPr/>
        </p:nvSpPr>
        <p:spPr>
          <a:xfrm>
            <a:off x="6713990" y="4371929"/>
            <a:ext cx="800090" cy="228600"/>
          </a:xfrm>
          <a:custGeom>
            <a:avLst/>
            <a:gdLst/>
            <a:ahLst/>
            <a:cxnLst/>
            <a:rect l="l" t="t" r="r" b="b"/>
            <a:pathLst>
              <a:path w="800090" h="228600">
                <a:moveTo>
                  <a:pt x="777231" y="228599"/>
                </a:moveTo>
                <a:lnTo>
                  <a:pt x="795877" y="219113"/>
                </a:lnTo>
                <a:lnTo>
                  <a:pt x="800090" y="205739"/>
                </a:lnTo>
                <a:lnTo>
                  <a:pt x="800090" y="22859"/>
                </a:lnTo>
                <a:lnTo>
                  <a:pt x="790604" y="4213"/>
                </a:lnTo>
                <a:lnTo>
                  <a:pt x="777231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205739"/>
                </a:lnTo>
                <a:lnTo>
                  <a:pt x="9486" y="224386"/>
                </a:lnTo>
                <a:lnTo>
                  <a:pt x="22859" y="228599"/>
                </a:lnTo>
                <a:lnTo>
                  <a:pt x="777231" y="228599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121">
            <a:extLst>
              <a:ext uri="{FF2B5EF4-FFF2-40B4-BE49-F238E27FC236}">
                <a16:creationId xmlns:a16="http://schemas.microsoft.com/office/drawing/2014/main" id="{BCD5BA87-2C5F-4081-9164-9F121DA84AE1}"/>
              </a:ext>
            </a:extLst>
          </p:cNvPr>
          <p:cNvSpPr/>
          <p:nvPr/>
        </p:nvSpPr>
        <p:spPr>
          <a:xfrm>
            <a:off x="6713990" y="4371929"/>
            <a:ext cx="800090" cy="228600"/>
          </a:xfrm>
          <a:custGeom>
            <a:avLst/>
            <a:gdLst/>
            <a:ahLst/>
            <a:cxnLst/>
            <a:rect l="l" t="t" r="r" b="b"/>
            <a:pathLst>
              <a:path w="800090" h="228600">
                <a:moveTo>
                  <a:pt x="777231" y="228599"/>
                </a:moveTo>
                <a:lnTo>
                  <a:pt x="22859" y="228599"/>
                </a:lnTo>
                <a:lnTo>
                  <a:pt x="9486" y="224386"/>
                </a:lnTo>
                <a:lnTo>
                  <a:pt x="0" y="205739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777231" y="0"/>
                </a:lnTo>
                <a:lnTo>
                  <a:pt x="790604" y="4213"/>
                </a:lnTo>
                <a:lnTo>
                  <a:pt x="800090" y="22859"/>
                </a:lnTo>
                <a:lnTo>
                  <a:pt x="800090" y="205739"/>
                </a:lnTo>
                <a:lnTo>
                  <a:pt x="795877" y="219113"/>
                </a:lnTo>
                <a:lnTo>
                  <a:pt x="777231" y="228599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122">
            <a:extLst>
              <a:ext uri="{FF2B5EF4-FFF2-40B4-BE49-F238E27FC236}">
                <a16:creationId xmlns:a16="http://schemas.microsoft.com/office/drawing/2014/main" id="{6F107FB3-0582-470A-8164-F10ED571623E}"/>
              </a:ext>
            </a:extLst>
          </p:cNvPr>
          <p:cNvSpPr/>
          <p:nvPr/>
        </p:nvSpPr>
        <p:spPr>
          <a:xfrm>
            <a:off x="1970595" y="217215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22859" y="170992"/>
                </a:moveTo>
                <a:lnTo>
                  <a:pt x="4213" y="161506"/>
                </a:lnTo>
                <a:lnTo>
                  <a:pt x="0" y="1481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777231" y="0"/>
                </a:lnTo>
                <a:lnTo>
                  <a:pt x="795714" y="9064"/>
                </a:lnTo>
                <a:lnTo>
                  <a:pt x="800090" y="21945"/>
                </a:lnTo>
                <a:lnTo>
                  <a:pt x="800090" y="148132"/>
                </a:lnTo>
                <a:lnTo>
                  <a:pt x="790604" y="166779"/>
                </a:lnTo>
                <a:lnTo>
                  <a:pt x="777231" y="170992"/>
                </a:lnTo>
                <a:lnTo>
                  <a:pt x="22859" y="17099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123">
            <a:extLst>
              <a:ext uri="{FF2B5EF4-FFF2-40B4-BE49-F238E27FC236}">
                <a16:creationId xmlns:a16="http://schemas.microsoft.com/office/drawing/2014/main" id="{BEFE6E3A-707E-4506-ACDE-1F058B19A947}"/>
              </a:ext>
            </a:extLst>
          </p:cNvPr>
          <p:cNvSpPr/>
          <p:nvPr/>
        </p:nvSpPr>
        <p:spPr>
          <a:xfrm>
            <a:off x="1970595" y="2172157"/>
            <a:ext cx="800090" cy="170992"/>
          </a:xfrm>
          <a:custGeom>
            <a:avLst/>
            <a:gdLst/>
            <a:ahLst/>
            <a:cxnLst/>
            <a:rect l="l" t="t" r="r" b="b"/>
            <a:pathLst>
              <a:path w="800090" h="170992">
                <a:moveTo>
                  <a:pt x="22859" y="170992"/>
                </a:moveTo>
                <a:lnTo>
                  <a:pt x="777231" y="170992"/>
                </a:lnTo>
                <a:lnTo>
                  <a:pt x="790604" y="166779"/>
                </a:lnTo>
                <a:lnTo>
                  <a:pt x="800090" y="148132"/>
                </a:lnTo>
                <a:lnTo>
                  <a:pt x="800090" y="21945"/>
                </a:lnTo>
                <a:lnTo>
                  <a:pt x="795714" y="9064"/>
                </a:lnTo>
                <a:lnTo>
                  <a:pt x="777231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148132"/>
                </a:lnTo>
                <a:lnTo>
                  <a:pt x="4213" y="161506"/>
                </a:lnTo>
                <a:lnTo>
                  <a:pt x="22859" y="1709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124">
            <a:extLst>
              <a:ext uri="{FF2B5EF4-FFF2-40B4-BE49-F238E27FC236}">
                <a16:creationId xmlns:a16="http://schemas.microsoft.com/office/drawing/2014/main" id="{1C9D135B-4E84-419C-B938-18E21AE8009C}"/>
              </a:ext>
            </a:extLst>
          </p:cNvPr>
          <p:cNvSpPr/>
          <p:nvPr/>
        </p:nvSpPr>
        <p:spPr>
          <a:xfrm>
            <a:off x="2838350" y="22573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125">
            <a:extLst>
              <a:ext uri="{FF2B5EF4-FFF2-40B4-BE49-F238E27FC236}">
                <a16:creationId xmlns:a16="http://schemas.microsoft.com/office/drawing/2014/main" id="{3C07E0B7-10F7-4C5E-B34E-6EE0844161AA}"/>
              </a:ext>
            </a:extLst>
          </p:cNvPr>
          <p:cNvSpPr/>
          <p:nvPr/>
        </p:nvSpPr>
        <p:spPr>
          <a:xfrm>
            <a:off x="2770686" y="22125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126">
            <a:extLst>
              <a:ext uri="{FF2B5EF4-FFF2-40B4-BE49-F238E27FC236}">
                <a16:creationId xmlns:a16="http://schemas.microsoft.com/office/drawing/2014/main" id="{3D19337E-FC28-481C-A575-A9F6C0DEE592}"/>
              </a:ext>
            </a:extLst>
          </p:cNvPr>
          <p:cNvSpPr/>
          <p:nvPr/>
        </p:nvSpPr>
        <p:spPr>
          <a:xfrm>
            <a:off x="3138270" y="22125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127">
            <a:extLst>
              <a:ext uri="{FF2B5EF4-FFF2-40B4-BE49-F238E27FC236}">
                <a16:creationId xmlns:a16="http://schemas.microsoft.com/office/drawing/2014/main" id="{85BEC7AD-6AA4-4427-978E-995A80EC6BC5}"/>
              </a:ext>
            </a:extLst>
          </p:cNvPr>
          <p:cNvSpPr/>
          <p:nvPr/>
        </p:nvSpPr>
        <p:spPr>
          <a:xfrm>
            <a:off x="6324460" y="44862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128">
            <a:extLst>
              <a:ext uri="{FF2B5EF4-FFF2-40B4-BE49-F238E27FC236}">
                <a16:creationId xmlns:a16="http://schemas.microsoft.com/office/drawing/2014/main" id="{52E8DED6-34D2-4740-91C6-6ADACAA4C6F7}"/>
              </a:ext>
            </a:extLst>
          </p:cNvPr>
          <p:cNvSpPr/>
          <p:nvPr/>
        </p:nvSpPr>
        <p:spPr>
          <a:xfrm>
            <a:off x="6256795" y="4441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129">
            <a:extLst>
              <a:ext uri="{FF2B5EF4-FFF2-40B4-BE49-F238E27FC236}">
                <a16:creationId xmlns:a16="http://schemas.microsoft.com/office/drawing/2014/main" id="{88FEA621-4D98-413B-9287-E899D54AB9F2}"/>
              </a:ext>
            </a:extLst>
          </p:cNvPr>
          <p:cNvSpPr/>
          <p:nvPr/>
        </p:nvSpPr>
        <p:spPr>
          <a:xfrm>
            <a:off x="6624380" y="4441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130">
            <a:extLst>
              <a:ext uri="{FF2B5EF4-FFF2-40B4-BE49-F238E27FC236}">
                <a16:creationId xmlns:a16="http://schemas.microsoft.com/office/drawing/2014/main" id="{806FB6B0-920E-489C-9759-F5C9D68B8781}"/>
              </a:ext>
            </a:extLst>
          </p:cNvPr>
          <p:cNvSpPr/>
          <p:nvPr/>
        </p:nvSpPr>
        <p:spPr>
          <a:xfrm>
            <a:off x="5513854" y="194309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131">
            <a:extLst>
              <a:ext uri="{FF2B5EF4-FFF2-40B4-BE49-F238E27FC236}">
                <a16:creationId xmlns:a16="http://schemas.microsoft.com/office/drawing/2014/main" id="{EE46CBC1-C582-42F2-809D-9FC9200457D1}"/>
              </a:ext>
            </a:extLst>
          </p:cNvPr>
          <p:cNvSpPr/>
          <p:nvPr/>
        </p:nvSpPr>
        <p:spPr>
          <a:xfrm>
            <a:off x="5513851" y="19430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132">
            <a:extLst>
              <a:ext uri="{FF2B5EF4-FFF2-40B4-BE49-F238E27FC236}">
                <a16:creationId xmlns:a16="http://schemas.microsoft.com/office/drawing/2014/main" id="{CA7B32FF-EAAD-4E99-A695-34D049A22E4C}"/>
              </a:ext>
            </a:extLst>
          </p:cNvPr>
          <p:cNvSpPr/>
          <p:nvPr/>
        </p:nvSpPr>
        <p:spPr>
          <a:xfrm>
            <a:off x="3227880" y="24002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133">
            <a:extLst>
              <a:ext uri="{FF2B5EF4-FFF2-40B4-BE49-F238E27FC236}">
                <a16:creationId xmlns:a16="http://schemas.microsoft.com/office/drawing/2014/main" id="{DF902439-53C4-4091-A05E-08FE00EBD0D4}"/>
              </a:ext>
            </a:extLst>
          </p:cNvPr>
          <p:cNvSpPr/>
          <p:nvPr/>
        </p:nvSpPr>
        <p:spPr>
          <a:xfrm>
            <a:off x="3227878" y="24002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134">
            <a:extLst>
              <a:ext uri="{FF2B5EF4-FFF2-40B4-BE49-F238E27FC236}">
                <a16:creationId xmlns:a16="http://schemas.microsoft.com/office/drawing/2014/main" id="{32B0E9BA-56CB-4B0F-99BE-EE79DAA39160}"/>
              </a:ext>
            </a:extLst>
          </p:cNvPr>
          <p:cNvSpPr/>
          <p:nvPr/>
        </p:nvSpPr>
        <p:spPr>
          <a:xfrm>
            <a:off x="3227880" y="257174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135">
            <a:extLst>
              <a:ext uri="{FF2B5EF4-FFF2-40B4-BE49-F238E27FC236}">
                <a16:creationId xmlns:a16="http://schemas.microsoft.com/office/drawing/2014/main" id="{47998404-A10F-4F8A-A11E-1C77CA04D3DF}"/>
              </a:ext>
            </a:extLst>
          </p:cNvPr>
          <p:cNvSpPr/>
          <p:nvPr/>
        </p:nvSpPr>
        <p:spPr>
          <a:xfrm>
            <a:off x="3227878" y="25717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136">
            <a:extLst>
              <a:ext uri="{FF2B5EF4-FFF2-40B4-BE49-F238E27FC236}">
                <a16:creationId xmlns:a16="http://schemas.microsoft.com/office/drawing/2014/main" id="{9FD36FE1-9E19-4723-8832-E1C178288B99}"/>
              </a:ext>
            </a:extLst>
          </p:cNvPr>
          <p:cNvSpPr/>
          <p:nvPr/>
        </p:nvSpPr>
        <p:spPr>
          <a:xfrm>
            <a:off x="3227880" y="21716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137">
            <a:extLst>
              <a:ext uri="{FF2B5EF4-FFF2-40B4-BE49-F238E27FC236}">
                <a16:creationId xmlns:a16="http://schemas.microsoft.com/office/drawing/2014/main" id="{98DB4D43-1797-4165-AE99-40CFC1C3AF84}"/>
              </a:ext>
            </a:extLst>
          </p:cNvPr>
          <p:cNvSpPr/>
          <p:nvPr/>
        </p:nvSpPr>
        <p:spPr>
          <a:xfrm>
            <a:off x="3227878" y="21716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138">
            <a:extLst>
              <a:ext uri="{FF2B5EF4-FFF2-40B4-BE49-F238E27FC236}">
                <a16:creationId xmlns:a16="http://schemas.microsoft.com/office/drawing/2014/main" id="{5D0BC169-C015-47CD-82DE-AECC1D01FAF4}"/>
              </a:ext>
            </a:extLst>
          </p:cNvPr>
          <p:cNvSpPr/>
          <p:nvPr/>
        </p:nvSpPr>
        <p:spPr>
          <a:xfrm>
            <a:off x="3227880" y="27431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139">
            <a:extLst>
              <a:ext uri="{FF2B5EF4-FFF2-40B4-BE49-F238E27FC236}">
                <a16:creationId xmlns:a16="http://schemas.microsoft.com/office/drawing/2014/main" id="{2CF79606-9510-49AA-851F-A1D47A976091}"/>
              </a:ext>
            </a:extLst>
          </p:cNvPr>
          <p:cNvSpPr/>
          <p:nvPr/>
        </p:nvSpPr>
        <p:spPr>
          <a:xfrm>
            <a:off x="3227878" y="27431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140">
            <a:extLst>
              <a:ext uri="{FF2B5EF4-FFF2-40B4-BE49-F238E27FC236}">
                <a16:creationId xmlns:a16="http://schemas.microsoft.com/office/drawing/2014/main" id="{CAE5DC4A-B534-4E69-BE80-8FBB8E7981C4}"/>
              </a:ext>
            </a:extLst>
          </p:cNvPr>
          <p:cNvSpPr/>
          <p:nvPr/>
        </p:nvSpPr>
        <p:spPr>
          <a:xfrm>
            <a:off x="3227880" y="291464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41">
            <a:extLst>
              <a:ext uri="{FF2B5EF4-FFF2-40B4-BE49-F238E27FC236}">
                <a16:creationId xmlns:a16="http://schemas.microsoft.com/office/drawing/2014/main" id="{34EAE1DA-893A-45E2-BA80-2C15C05E7D3A}"/>
              </a:ext>
            </a:extLst>
          </p:cNvPr>
          <p:cNvSpPr/>
          <p:nvPr/>
        </p:nvSpPr>
        <p:spPr>
          <a:xfrm>
            <a:off x="3227878" y="29146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142">
            <a:extLst>
              <a:ext uri="{FF2B5EF4-FFF2-40B4-BE49-F238E27FC236}">
                <a16:creationId xmlns:a16="http://schemas.microsoft.com/office/drawing/2014/main" id="{70277870-38CA-4544-B900-5F7A7C9F88CC}"/>
              </a:ext>
            </a:extLst>
          </p:cNvPr>
          <p:cNvSpPr/>
          <p:nvPr/>
        </p:nvSpPr>
        <p:spPr>
          <a:xfrm>
            <a:off x="3227880" y="30860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143">
            <a:extLst>
              <a:ext uri="{FF2B5EF4-FFF2-40B4-BE49-F238E27FC236}">
                <a16:creationId xmlns:a16="http://schemas.microsoft.com/office/drawing/2014/main" id="{DCE18D4C-20CB-42DF-85D7-9BB41150ADB1}"/>
              </a:ext>
            </a:extLst>
          </p:cNvPr>
          <p:cNvSpPr/>
          <p:nvPr/>
        </p:nvSpPr>
        <p:spPr>
          <a:xfrm>
            <a:off x="3227878" y="30860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144">
            <a:extLst>
              <a:ext uri="{FF2B5EF4-FFF2-40B4-BE49-F238E27FC236}">
                <a16:creationId xmlns:a16="http://schemas.microsoft.com/office/drawing/2014/main" id="{955024A3-533C-420F-98CC-449FB37A2208}"/>
              </a:ext>
            </a:extLst>
          </p:cNvPr>
          <p:cNvSpPr/>
          <p:nvPr/>
        </p:nvSpPr>
        <p:spPr>
          <a:xfrm>
            <a:off x="3227880" y="348614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145">
            <a:extLst>
              <a:ext uri="{FF2B5EF4-FFF2-40B4-BE49-F238E27FC236}">
                <a16:creationId xmlns:a16="http://schemas.microsoft.com/office/drawing/2014/main" id="{B1566613-67AE-4DEA-9329-B4DC01F85284}"/>
              </a:ext>
            </a:extLst>
          </p:cNvPr>
          <p:cNvSpPr/>
          <p:nvPr/>
        </p:nvSpPr>
        <p:spPr>
          <a:xfrm>
            <a:off x="3227878" y="34861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146">
            <a:extLst>
              <a:ext uri="{FF2B5EF4-FFF2-40B4-BE49-F238E27FC236}">
                <a16:creationId xmlns:a16="http://schemas.microsoft.com/office/drawing/2014/main" id="{C9030040-5826-4C64-8176-168878F76B14}"/>
              </a:ext>
            </a:extLst>
          </p:cNvPr>
          <p:cNvSpPr/>
          <p:nvPr/>
        </p:nvSpPr>
        <p:spPr>
          <a:xfrm>
            <a:off x="3227880" y="365759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147">
            <a:extLst>
              <a:ext uri="{FF2B5EF4-FFF2-40B4-BE49-F238E27FC236}">
                <a16:creationId xmlns:a16="http://schemas.microsoft.com/office/drawing/2014/main" id="{9A4B9022-2A39-4E3F-903E-1E204EFFF72A}"/>
              </a:ext>
            </a:extLst>
          </p:cNvPr>
          <p:cNvSpPr/>
          <p:nvPr/>
        </p:nvSpPr>
        <p:spPr>
          <a:xfrm>
            <a:off x="3227878" y="36575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148">
            <a:extLst>
              <a:ext uri="{FF2B5EF4-FFF2-40B4-BE49-F238E27FC236}">
                <a16:creationId xmlns:a16="http://schemas.microsoft.com/office/drawing/2014/main" id="{24B0792B-AB83-4F2B-8C8C-D3A9F30F886C}"/>
              </a:ext>
            </a:extLst>
          </p:cNvPr>
          <p:cNvSpPr/>
          <p:nvPr/>
        </p:nvSpPr>
        <p:spPr>
          <a:xfrm>
            <a:off x="5513854" y="3829040"/>
            <a:ext cx="742937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149">
            <a:extLst>
              <a:ext uri="{FF2B5EF4-FFF2-40B4-BE49-F238E27FC236}">
                <a16:creationId xmlns:a16="http://schemas.microsoft.com/office/drawing/2014/main" id="{C362AFEA-61FD-47B7-B4A1-6E32264C6801}"/>
              </a:ext>
            </a:extLst>
          </p:cNvPr>
          <p:cNvSpPr/>
          <p:nvPr/>
        </p:nvSpPr>
        <p:spPr>
          <a:xfrm>
            <a:off x="5513851" y="38290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150">
            <a:extLst>
              <a:ext uri="{FF2B5EF4-FFF2-40B4-BE49-F238E27FC236}">
                <a16:creationId xmlns:a16="http://schemas.microsoft.com/office/drawing/2014/main" id="{A081EF63-A283-4BF9-A3AA-C04814AA4ADB}"/>
              </a:ext>
            </a:extLst>
          </p:cNvPr>
          <p:cNvSpPr/>
          <p:nvPr/>
        </p:nvSpPr>
        <p:spPr>
          <a:xfrm>
            <a:off x="3227880" y="3829040"/>
            <a:ext cx="7429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151">
            <a:extLst>
              <a:ext uri="{FF2B5EF4-FFF2-40B4-BE49-F238E27FC236}">
                <a16:creationId xmlns:a16="http://schemas.microsoft.com/office/drawing/2014/main" id="{D86A37A4-1249-457E-B10C-B43CAA50E8B0}"/>
              </a:ext>
            </a:extLst>
          </p:cNvPr>
          <p:cNvSpPr/>
          <p:nvPr/>
        </p:nvSpPr>
        <p:spPr>
          <a:xfrm>
            <a:off x="3227878" y="38290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152">
            <a:extLst>
              <a:ext uri="{FF2B5EF4-FFF2-40B4-BE49-F238E27FC236}">
                <a16:creationId xmlns:a16="http://schemas.microsoft.com/office/drawing/2014/main" id="{5CD64669-3E7D-4F55-AAEC-9C765A34F45A}"/>
              </a:ext>
            </a:extLst>
          </p:cNvPr>
          <p:cNvSpPr/>
          <p:nvPr/>
        </p:nvSpPr>
        <p:spPr>
          <a:xfrm>
            <a:off x="5513854" y="365759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153">
            <a:extLst>
              <a:ext uri="{FF2B5EF4-FFF2-40B4-BE49-F238E27FC236}">
                <a16:creationId xmlns:a16="http://schemas.microsoft.com/office/drawing/2014/main" id="{FA52EEC8-1CE4-45C7-9F56-7987EC4ABDCB}"/>
              </a:ext>
            </a:extLst>
          </p:cNvPr>
          <p:cNvSpPr/>
          <p:nvPr/>
        </p:nvSpPr>
        <p:spPr>
          <a:xfrm>
            <a:off x="5513851" y="36575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154">
            <a:extLst>
              <a:ext uri="{FF2B5EF4-FFF2-40B4-BE49-F238E27FC236}">
                <a16:creationId xmlns:a16="http://schemas.microsoft.com/office/drawing/2014/main" id="{A9D1A934-4745-4F8E-8394-4B528C2A5072}"/>
              </a:ext>
            </a:extLst>
          </p:cNvPr>
          <p:cNvSpPr/>
          <p:nvPr/>
        </p:nvSpPr>
        <p:spPr>
          <a:xfrm>
            <a:off x="5513854" y="274319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155">
            <a:extLst>
              <a:ext uri="{FF2B5EF4-FFF2-40B4-BE49-F238E27FC236}">
                <a16:creationId xmlns:a16="http://schemas.microsoft.com/office/drawing/2014/main" id="{9CAE170D-CADD-4E61-8FA7-89D578939209}"/>
              </a:ext>
            </a:extLst>
          </p:cNvPr>
          <p:cNvSpPr/>
          <p:nvPr/>
        </p:nvSpPr>
        <p:spPr>
          <a:xfrm>
            <a:off x="5513851" y="27431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156">
            <a:extLst>
              <a:ext uri="{FF2B5EF4-FFF2-40B4-BE49-F238E27FC236}">
                <a16:creationId xmlns:a16="http://schemas.microsoft.com/office/drawing/2014/main" id="{C6308C0D-D5C4-4FA8-BA43-E22506B0B156}"/>
              </a:ext>
            </a:extLst>
          </p:cNvPr>
          <p:cNvSpPr/>
          <p:nvPr/>
        </p:nvSpPr>
        <p:spPr>
          <a:xfrm>
            <a:off x="5513854" y="211454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157">
            <a:extLst>
              <a:ext uri="{FF2B5EF4-FFF2-40B4-BE49-F238E27FC236}">
                <a16:creationId xmlns:a16="http://schemas.microsoft.com/office/drawing/2014/main" id="{C768C8E2-CBEC-4F4B-95F2-408E1D1C8DAE}"/>
              </a:ext>
            </a:extLst>
          </p:cNvPr>
          <p:cNvSpPr/>
          <p:nvPr/>
        </p:nvSpPr>
        <p:spPr>
          <a:xfrm>
            <a:off x="5513851" y="21145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158">
            <a:extLst>
              <a:ext uri="{FF2B5EF4-FFF2-40B4-BE49-F238E27FC236}">
                <a16:creationId xmlns:a16="http://schemas.microsoft.com/office/drawing/2014/main" id="{303F40B2-9C79-41A7-874A-48F0EBA7A364}"/>
              </a:ext>
            </a:extLst>
          </p:cNvPr>
          <p:cNvSpPr/>
          <p:nvPr/>
        </p:nvSpPr>
        <p:spPr>
          <a:xfrm>
            <a:off x="3227880" y="4171940"/>
            <a:ext cx="7429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159">
            <a:extLst>
              <a:ext uri="{FF2B5EF4-FFF2-40B4-BE49-F238E27FC236}">
                <a16:creationId xmlns:a16="http://schemas.microsoft.com/office/drawing/2014/main" id="{453DE597-9472-4919-8A1D-CA2412D3B81D}"/>
              </a:ext>
            </a:extLst>
          </p:cNvPr>
          <p:cNvSpPr/>
          <p:nvPr/>
        </p:nvSpPr>
        <p:spPr>
          <a:xfrm>
            <a:off x="3227894" y="41719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742924" y="171453"/>
                </a:moveTo>
                <a:lnTo>
                  <a:pt x="0" y="171453"/>
                </a:lnTo>
                <a:lnTo>
                  <a:pt x="0" y="0"/>
                </a:lnTo>
                <a:lnTo>
                  <a:pt x="742924" y="0"/>
                </a:lnTo>
                <a:lnTo>
                  <a:pt x="742924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160">
            <a:extLst>
              <a:ext uri="{FF2B5EF4-FFF2-40B4-BE49-F238E27FC236}">
                <a16:creationId xmlns:a16="http://schemas.microsoft.com/office/drawing/2014/main" id="{FFACDBF7-C633-491D-9B93-CBBE2F7AA867}"/>
              </a:ext>
            </a:extLst>
          </p:cNvPr>
          <p:cNvSpPr/>
          <p:nvPr/>
        </p:nvSpPr>
        <p:spPr>
          <a:xfrm>
            <a:off x="3227880" y="4000490"/>
            <a:ext cx="742950" cy="17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161">
            <a:extLst>
              <a:ext uri="{FF2B5EF4-FFF2-40B4-BE49-F238E27FC236}">
                <a16:creationId xmlns:a16="http://schemas.microsoft.com/office/drawing/2014/main" id="{8B5157CB-6530-4C40-94FC-FD6928E4AA01}"/>
              </a:ext>
            </a:extLst>
          </p:cNvPr>
          <p:cNvSpPr/>
          <p:nvPr/>
        </p:nvSpPr>
        <p:spPr>
          <a:xfrm>
            <a:off x="3227894" y="40004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742924" y="171453"/>
                </a:moveTo>
                <a:lnTo>
                  <a:pt x="0" y="171453"/>
                </a:lnTo>
                <a:lnTo>
                  <a:pt x="0" y="0"/>
                </a:lnTo>
                <a:lnTo>
                  <a:pt x="742924" y="0"/>
                </a:lnTo>
                <a:lnTo>
                  <a:pt x="742924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162">
            <a:extLst>
              <a:ext uri="{FF2B5EF4-FFF2-40B4-BE49-F238E27FC236}">
                <a16:creationId xmlns:a16="http://schemas.microsoft.com/office/drawing/2014/main" id="{71D4BC1C-7421-4B2C-B457-9A593689153B}"/>
              </a:ext>
            </a:extLst>
          </p:cNvPr>
          <p:cNvSpPr/>
          <p:nvPr/>
        </p:nvSpPr>
        <p:spPr>
          <a:xfrm>
            <a:off x="5513854" y="4400540"/>
            <a:ext cx="742937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163">
            <a:extLst>
              <a:ext uri="{FF2B5EF4-FFF2-40B4-BE49-F238E27FC236}">
                <a16:creationId xmlns:a16="http://schemas.microsoft.com/office/drawing/2014/main" id="{0BC217D1-D2F8-4B8A-A835-2CECFAC7684A}"/>
              </a:ext>
            </a:extLst>
          </p:cNvPr>
          <p:cNvSpPr/>
          <p:nvPr/>
        </p:nvSpPr>
        <p:spPr>
          <a:xfrm>
            <a:off x="5513867" y="44005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742924" y="171453"/>
                </a:moveTo>
                <a:lnTo>
                  <a:pt x="0" y="171453"/>
                </a:lnTo>
                <a:lnTo>
                  <a:pt x="0" y="0"/>
                </a:lnTo>
                <a:lnTo>
                  <a:pt x="742924" y="0"/>
                </a:lnTo>
                <a:lnTo>
                  <a:pt x="742924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164">
            <a:extLst>
              <a:ext uri="{FF2B5EF4-FFF2-40B4-BE49-F238E27FC236}">
                <a16:creationId xmlns:a16="http://schemas.microsoft.com/office/drawing/2014/main" id="{2A7BB655-D81E-487E-8E07-012E4A3A7999}"/>
              </a:ext>
            </a:extLst>
          </p:cNvPr>
          <p:cNvSpPr/>
          <p:nvPr/>
        </p:nvSpPr>
        <p:spPr>
          <a:xfrm>
            <a:off x="5513854" y="257174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165">
            <a:extLst>
              <a:ext uri="{FF2B5EF4-FFF2-40B4-BE49-F238E27FC236}">
                <a16:creationId xmlns:a16="http://schemas.microsoft.com/office/drawing/2014/main" id="{E0F23282-68E9-4736-B26A-C4F79207144E}"/>
              </a:ext>
            </a:extLst>
          </p:cNvPr>
          <p:cNvSpPr/>
          <p:nvPr/>
        </p:nvSpPr>
        <p:spPr>
          <a:xfrm>
            <a:off x="5513851" y="25717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166">
            <a:extLst>
              <a:ext uri="{FF2B5EF4-FFF2-40B4-BE49-F238E27FC236}">
                <a16:creationId xmlns:a16="http://schemas.microsoft.com/office/drawing/2014/main" id="{DB786D7B-E434-49FA-96BF-7CCA4A011CB3}"/>
              </a:ext>
            </a:extLst>
          </p:cNvPr>
          <p:cNvSpPr/>
          <p:nvPr/>
        </p:nvSpPr>
        <p:spPr>
          <a:xfrm>
            <a:off x="5513854" y="234314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167">
            <a:extLst>
              <a:ext uri="{FF2B5EF4-FFF2-40B4-BE49-F238E27FC236}">
                <a16:creationId xmlns:a16="http://schemas.microsoft.com/office/drawing/2014/main" id="{3545CAE7-A032-43D4-B530-444C010555C5}"/>
              </a:ext>
            </a:extLst>
          </p:cNvPr>
          <p:cNvSpPr/>
          <p:nvPr/>
        </p:nvSpPr>
        <p:spPr>
          <a:xfrm>
            <a:off x="5513851" y="23431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168">
            <a:extLst>
              <a:ext uri="{FF2B5EF4-FFF2-40B4-BE49-F238E27FC236}">
                <a16:creationId xmlns:a16="http://schemas.microsoft.com/office/drawing/2014/main" id="{CED89412-992B-4E3E-AC17-8F391A18B418}"/>
              </a:ext>
            </a:extLst>
          </p:cNvPr>
          <p:cNvSpPr/>
          <p:nvPr/>
        </p:nvSpPr>
        <p:spPr>
          <a:xfrm>
            <a:off x="5513854" y="4000490"/>
            <a:ext cx="742937" cy="171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169">
            <a:extLst>
              <a:ext uri="{FF2B5EF4-FFF2-40B4-BE49-F238E27FC236}">
                <a16:creationId xmlns:a16="http://schemas.microsoft.com/office/drawing/2014/main" id="{83030747-8402-4553-8942-7199E1895E26}"/>
              </a:ext>
            </a:extLst>
          </p:cNvPr>
          <p:cNvSpPr/>
          <p:nvPr/>
        </p:nvSpPr>
        <p:spPr>
          <a:xfrm>
            <a:off x="5513851" y="40004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170">
            <a:extLst>
              <a:ext uri="{FF2B5EF4-FFF2-40B4-BE49-F238E27FC236}">
                <a16:creationId xmlns:a16="http://schemas.microsoft.com/office/drawing/2014/main" id="{FC26F658-B3DA-4B6F-8862-27CE9F430704}"/>
              </a:ext>
            </a:extLst>
          </p:cNvPr>
          <p:cNvSpPr/>
          <p:nvPr/>
        </p:nvSpPr>
        <p:spPr>
          <a:xfrm>
            <a:off x="6713990" y="2571750"/>
            <a:ext cx="800090" cy="1028700"/>
          </a:xfrm>
          <a:custGeom>
            <a:avLst/>
            <a:gdLst/>
            <a:ahLst/>
            <a:cxnLst/>
            <a:rect l="l" t="t" r="r" b="b"/>
            <a:pathLst>
              <a:path w="800090" h="1028700">
                <a:moveTo>
                  <a:pt x="22859" y="1028700"/>
                </a:moveTo>
                <a:lnTo>
                  <a:pt x="4213" y="1019213"/>
                </a:lnTo>
                <a:lnTo>
                  <a:pt x="0" y="1005840"/>
                </a:lnTo>
                <a:lnTo>
                  <a:pt x="0" y="22859"/>
                </a:lnTo>
                <a:lnTo>
                  <a:pt x="9486" y="4213"/>
                </a:lnTo>
                <a:lnTo>
                  <a:pt x="22859" y="0"/>
                </a:lnTo>
                <a:lnTo>
                  <a:pt x="777231" y="0"/>
                </a:lnTo>
                <a:lnTo>
                  <a:pt x="795877" y="9486"/>
                </a:lnTo>
                <a:lnTo>
                  <a:pt x="800090" y="22859"/>
                </a:lnTo>
                <a:lnTo>
                  <a:pt x="800090" y="1005840"/>
                </a:lnTo>
                <a:lnTo>
                  <a:pt x="790604" y="1024486"/>
                </a:lnTo>
                <a:lnTo>
                  <a:pt x="777231" y="1028700"/>
                </a:lnTo>
                <a:lnTo>
                  <a:pt x="22859" y="102870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171">
            <a:extLst>
              <a:ext uri="{FF2B5EF4-FFF2-40B4-BE49-F238E27FC236}">
                <a16:creationId xmlns:a16="http://schemas.microsoft.com/office/drawing/2014/main" id="{6E9D0FCD-0A0D-4ACC-BA02-C5C763FC2595}"/>
              </a:ext>
            </a:extLst>
          </p:cNvPr>
          <p:cNvSpPr/>
          <p:nvPr/>
        </p:nvSpPr>
        <p:spPr>
          <a:xfrm>
            <a:off x="6713990" y="2571750"/>
            <a:ext cx="800090" cy="1028700"/>
          </a:xfrm>
          <a:custGeom>
            <a:avLst/>
            <a:gdLst/>
            <a:ahLst/>
            <a:cxnLst/>
            <a:rect l="l" t="t" r="r" b="b"/>
            <a:pathLst>
              <a:path w="800090" h="1028700">
                <a:moveTo>
                  <a:pt x="22859" y="1028700"/>
                </a:moveTo>
                <a:lnTo>
                  <a:pt x="777231" y="1028700"/>
                </a:lnTo>
                <a:lnTo>
                  <a:pt x="790604" y="1024486"/>
                </a:lnTo>
                <a:lnTo>
                  <a:pt x="800090" y="1005840"/>
                </a:lnTo>
                <a:lnTo>
                  <a:pt x="800090" y="22859"/>
                </a:lnTo>
                <a:lnTo>
                  <a:pt x="795877" y="9486"/>
                </a:lnTo>
                <a:lnTo>
                  <a:pt x="777231" y="0"/>
                </a:lnTo>
                <a:lnTo>
                  <a:pt x="22859" y="0"/>
                </a:lnTo>
                <a:lnTo>
                  <a:pt x="9486" y="4213"/>
                </a:lnTo>
                <a:lnTo>
                  <a:pt x="0" y="22859"/>
                </a:lnTo>
                <a:lnTo>
                  <a:pt x="0" y="1005840"/>
                </a:lnTo>
                <a:lnTo>
                  <a:pt x="4213" y="1019213"/>
                </a:lnTo>
                <a:lnTo>
                  <a:pt x="22859" y="10287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172">
            <a:extLst>
              <a:ext uri="{FF2B5EF4-FFF2-40B4-BE49-F238E27FC236}">
                <a16:creationId xmlns:a16="http://schemas.microsoft.com/office/drawing/2014/main" id="{02F97BFF-F298-42EE-B2BF-127D5C311A1A}"/>
              </a:ext>
            </a:extLst>
          </p:cNvPr>
          <p:cNvSpPr/>
          <p:nvPr/>
        </p:nvSpPr>
        <p:spPr>
          <a:xfrm>
            <a:off x="4799259" y="2057400"/>
            <a:ext cx="657446" cy="914400"/>
          </a:xfrm>
          <a:custGeom>
            <a:avLst/>
            <a:gdLst/>
            <a:ahLst/>
            <a:cxnLst/>
            <a:rect l="l" t="t" r="r" b="b"/>
            <a:pathLst>
              <a:path w="657446" h="914400">
                <a:moveTo>
                  <a:pt x="634586" y="914400"/>
                </a:moveTo>
                <a:lnTo>
                  <a:pt x="653232" y="904913"/>
                </a:lnTo>
                <a:lnTo>
                  <a:pt x="657446" y="891540"/>
                </a:lnTo>
                <a:lnTo>
                  <a:pt x="657446" y="22859"/>
                </a:lnTo>
                <a:lnTo>
                  <a:pt x="647959" y="4213"/>
                </a:lnTo>
                <a:lnTo>
                  <a:pt x="634586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891540"/>
                </a:lnTo>
                <a:lnTo>
                  <a:pt x="9486" y="910186"/>
                </a:lnTo>
                <a:lnTo>
                  <a:pt x="22859" y="914400"/>
                </a:lnTo>
                <a:lnTo>
                  <a:pt x="634586" y="91440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173">
            <a:extLst>
              <a:ext uri="{FF2B5EF4-FFF2-40B4-BE49-F238E27FC236}">
                <a16:creationId xmlns:a16="http://schemas.microsoft.com/office/drawing/2014/main" id="{75F4C187-FB0A-408B-9132-28BB4AD5BDC0}"/>
              </a:ext>
            </a:extLst>
          </p:cNvPr>
          <p:cNvSpPr/>
          <p:nvPr/>
        </p:nvSpPr>
        <p:spPr>
          <a:xfrm>
            <a:off x="4799259" y="2057400"/>
            <a:ext cx="657446" cy="914400"/>
          </a:xfrm>
          <a:custGeom>
            <a:avLst/>
            <a:gdLst/>
            <a:ahLst/>
            <a:cxnLst/>
            <a:rect l="l" t="t" r="r" b="b"/>
            <a:pathLst>
              <a:path w="657446" h="914400">
                <a:moveTo>
                  <a:pt x="634586" y="914400"/>
                </a:moveTo>
                <a:lnTo>
                  <a:pt x="22859" y="914400"/>
                </a:lnTo>
                <a:lnTo>
                  <a:pt x="9486" y="910186"/>
                </a:lnTo>
                <a:lnTo>
                  <a:pt x="0" y="891540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634586" y="0"/>
                </a:lnTo>
                <a:lnTo>
                  <a:pt x="647959" y="4213"/>
                </a:lnTo>
                <a:lnTo>
                  <a:pt x="657446" y="22859"/>
                </a:lnTo>
                <a:lnTo>
                  <a:pt x="657446" y="891540"/>
                </a:lnTo>
                <a:lnTo>
                  <a:pt x="653232" y="904913"/>
                </a:lnTo>
                <a:lnTo>
                  <a:pt x="634586" y="9144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74">
            <a:extLst>
              <a:ext uri="{FF2B5EF4-FFF2-40B4-BE49-F238E27FC236}">
                <a16:creationId xmlns:a16="http://schemas.microsoft.com/office/drawing/2014/main" id="{F2A2C3A9-1108-4D29-993E-8DF2BB434C4F}"/>
              </a:ext>
            </a:extLst>
          </p:cNvPr>
          <p:cNvSpPr/>
          <p:nvPr/>
        </p:nvSpPr>
        <p:spPr>
          <a:xfrm>
            <a:off x="4828245" y="231452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595626" y="104813"/>
                </a:lnTo>
                <a:lnTo>
                  <a:pt x="599839" y="91440"/>
                </a:lnTo>
                <a:lnTo>
                  <a:pt x="599839" y="22859"/>
                </a:lnTo>
                <a:lnTo>
                  <a:pt x="590353" y="4213"/>
                </a:lnTo>
                <a:lnTo>
                  <a:pt x="576979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91440"/>
                </a:lnTo>
                <a:lnTo>
                  <a:pt x="9486" y="110086"/>
                </a:lnTo>
                <a:lnTo>
                  <a:pt x="22859" y="114300"/>
                </a:lnTo>
                <a:lnTo>
                  <a:pt x="576979" y="11430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75">
            <a:extLst>
              <a:ext uri="{FF2B5EF4-FFF2-40B4-BE49-F238E27FC236}">
                <a16:creationId xmlns:a16="http://schemas.microsoft.com/office/drawing/2014/main" id="{9E122C1D-40BD-4AF1-B414-4CEC5BC426B4}"/>
              </a:ext>
            </a:extLst>
          </p:cNvPr>
          <p:cNvSpPr/>
          <p:nvPr/>
        </p:nvSpPr>
        <p:spPr>
          <a:xfrm>
            <a:off x="4828245" y="231452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22859" y="114300"/>
                </a:lnTo>
                <a:lnTo>
                  <a:pt x="9486" y="110086"/>
                </a:lnTo>
                <a:lnTo>
                  <a:pt x="0" y="91440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576979" y="0"/>
                </a:lnTo>
                <a:lnTo>
                  <a:pt x="590353" y="4213"/>
                </a:lnTo>
                <a:lnTo>
                  <a:pt x="599839" y="22859"/>
                </a:lnTo>
                <a:lnTo>
                  <a:pt x="599839" y="91440"/>
                </a:lnTo>
                <a:lnTo>
                  <a:pt x="595626" y="104813"/>
                </a:lnTo>
                <a:lnTo>
                  <a:pt x="576979" y="1143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76">
            <a:extLst>
              <a:ext uri="{FF2B5EF4-FFF2-40B4-BE49-F238E27FC236}">
                <a16:creationId xmlns:a16="http://schemas.microsoft.com/office/drawing/2014/main" id="{DF5C37CB-F14D-4C1C-BCA3-A1CAE681F14B}"/>
              </a:ext>
            </a:extLst>
          </p:cNvPr>
          <p:cNvSpPr/>
          <p:nvPr/>
        </p:nvSpPr>
        <p:spPr>
          <a:xfrm>
            <a:off x="4828245" y="248597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595626" y="104813"/>
                </a:lnTo>
                <a:lnTo>
                  <a:pt x="599839" y="91440"/>
                </a:lnTo>
                <a:lnTo>
                  <a:pt x="599839" y="22859"/>
                </a:lnTo>
                <a:lnTo>
                  <a:pt x="590353" y="4213"/>
                </a:lnTo>
                <a:lnTo>
                  <a:pt x="576979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91440"/>
                </a:lnTo>
                <a:lnTo>
                  <a:pt x="9486" y="110086"/>
                </a:lnTo>
                <a:lnTo>
                  <a:pt x="22859" y="114300"/>
                </a:lnTo>
                <a:lnTo>
                  <a:pt x="576979" y="11430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77">
            <a:extLst>
              <a:ext uri="{FF2B5EF4-FFF2-40B4-BE49-F238E27FC236}">
                <a16:creationId xmlns:a16="http://schemas.microsoft.com/office/drawing/2014/main" id="{9443D389-F9F2-4E8C-B785-6BB683A0924F}"/>
              </a:ext>
            </a:extLst>
          </p:cNvPr>
          <p:cNvSpPr/>
          <p:nvPr/>
        </p:nvSpPr>
        <p:spPr>
          <a:xfrm>
            <a:off x="4828245" y="248597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22859" y="114300"/>
                </a:lnTo>
                <a:lnTo>
                  <a:pt x="9486" y="110086"/>
                </a:lnTo>
                <a:lnTo>
                  <a:pt x="0" y="91440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576979" y="0"/>
                </a:lnTo>
                <a:lnTo>
                  <a:pt x="590353" y="4213"/>
                </a:lnTo>
                <a:lnTo>
                  <a:pt x="599839" y="22859"/>
                </a:lnTo>
                <a:lnTo>
                  <a:pt x="599839" y="91440"/>
                </a:lnTo>
                <a:lnTo>
                  <a:pt x="595626" y="104813"/>
                </a:lnTo>
                <a:lnTo>
                  <a:pt x="576979" y="1143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78">
            <a:extLst>
              <a:ext uri="{FF2B5EF4-FFF2-40B4-BE49-F238E27FC236}">
                <a16:creationId xmlns:a16="http://schemas.microsoft.com/office/drawing/2014/main" id="{DBFE9AE4-E94D-424B-9AB8-7539CFEF5B87}"/>
              </a:ext>
            </a:extLst>
          </p:cNvPr>
          <p:cNvSpPr/>
          <p:nvPr/>
        </p:nvSpPr>
        <p:spPr>
          <a:xfrm>
            <a:off x="4828245" y="265742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595626" y="104813"/>
                </a:lnTo>
                <a:lnTo>
                  <a:pt x="599839" y="91440"/>
                </a:lnTo>
                <a:lnTo>
                  <a:pt x="599839" y="22859"/>
                </a:lnTo>
                <a:lnTo>
                  <a:pt x="590353" y="4213"/>
                </a:lnTo>
                <a:lnTo>
                  <a:pt x="576979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91440"/>
                </a:lnTo>
                <a:lnTo>
                  <a:pt x="9486" y="110086"/>
                </a:lnTo>
                <a:lnTo>
                  <a:pt x="22859" y="114300"/>
                </a:lnTo>
                <a:lnTo>
                  <a:pt x="576979" y="11430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79">
            <a:extLst>
              <a:ext uri="{FF2B5EF4-FFF2-40B4-BE49-F238E27FC236}">
                <a16:creationId xmlns:a16="http://schemas.microsoft.com/office/drawing/2014/main" id="{77D75588-B25C-45D6-BC61-1DB0293C8D74}"/>
              </a:ext>
            </a:extLst>
          </p:cNvPr>
          <p:cNvSpPr/>
          <p:nvPr/>
        </p:nvSpPr>
        <p:spPr>
          <a:xfrm>
            <a:off x="4828245" y="265742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22859" y="114300"/>
                </a:lnTo>
                <a:lnTo>
                  <a:pt x="9486" y="110086"/>
                </a:lnTo>
                <a:lnTo>
                  <a:pt x="0" y="91440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576979" y="0"/>
                </a:lnTo>
                <a:lnTo>
                  <a:pt x="590353" y="4213"/>
                </a:lnTo>
                <a:lnTo>
                  <a:pt x="599839" y="22859"/>
                </a:lnTo>
                <a:lnTo>
                  <a:pt x="599839" y="91440"/>
                </a:lnTo>
                <a:lnTo>
                  <a:pt x="595626" y="104813"/>
                </a:lnTo>
                <a:lnTo>
                  <a:pt x="576979" y="1143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80">
            <a:extLst>
              <a:ext uri="{FF2B5EF4-FFF2-40B4-BE49-F238E27FC236}">
                <a16:creationId xmlns:a16="http://schemas.microsoft.com/office/drawing/2014/main" id="{B8CD8623-2354-448C-8984-96BC868C7355}"/>
              </a:ext>
            </a:extLst>
          </p:cNvPr>
          <p:cNvSpPr/>
          <p:nvPr/>
        </p:nvSpPr>
        <p:spPr>
          <a:xfrm>
            <a:off x="6324460" y="3743279"/>
            <a:ext cx="389529" cy="0"/>
          </a:xfrm>
          <a:custGeom>
            <a:avLst/>
            <a:gdLst/>
            <a:ahLst/>
            <a:cxnLst/>
            <a:rect l="l" t="t" r="r" b="b"/>
            <a:pathLst>
              <a:path w="389529">
                <a:moveTo>
                  <a:pt x="0" y="0"/>
                </a:moveTo>
                <a:lnTo>
                  <a:pt x="389529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81">
            <a:extLst>
              <a:ext uri="{FF2B5EF4-FFF2-40B4-BE49-F238E27FC236}">
                <a16:creationId xmlns:a16="http://schemas.microsoft.com/office/drawing/2014/main" id="{061B60E5-4509-4DE4-9CFF-C0710B38643D}"/>
              </a:ext>
            </a:extLst>
          </p:cNvPr>
          <p:cNvSpPr/>
          <p:nvPr/>
        </p:nvSpPr>
        <p:spPr>
          <a:xfrm>
            <a:off x="6256795" y="36984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82">
            <a:extLst>
              <a:ext uri="{FF2B5EF4-FFF2-40B4-BE49-F238E27FC236}">
                <a16:creationId xmlns:a16="http://schemas.microsoft.com/office/drawing/2014/main" id="{DA3894CD-3361-4010-B5CE-DAB0664DDD74}"/>
              </a:ext>
            </a:extLst>
          </p:cNvPr>
          <p:cNvSpPr/>
          <p:nvPr/>
        </p:nvSpPr>
        <p:spPr>
          <a:xfrm>
            <a:off x="6256795" y="4086179"/>
            <a:ext cx="389529" cy="0"/>
          </a:xfrm>
          <a:custGeom>
            <a:avLst/>
            <a:gdLst/>
            <a:ahLst/>
            <a:cxnLst/>
            <a:rect l="l" t="t" r="r" b="b"/>
            <a:pathLst>
              <a:path w="389529">
                <a:moveTo>
                  <a:pt x="0" y="0"/>
                </a:moveTo>
                <a:lnTo>
                  <a:pt x="389529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83">
            <a:extLst>
              <a:ext uri="{FF2B5EF4-FFF2-40B4-BE49-F238E27FC236}">
                <a16:creationId xmlns:a16="http://schemas.microsoft.com/office/drawing/2014/main" id="{DD9ECDA7-5C79-4870-97E3-CC291EDC7EEA}"/>
              </a:ext>
            </a:extLst>
          </p:cNvPr>
          <p:cNvSpPr/>
          <p:nvPr/>
        </p:nvSpPr>
        <p:spPr>
          <a:xfrm>
            <a:off x="6624380" y="40413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84">
            <a:extLst>
              <a:ext uri="{FF2B5EF4-FFF2-40B4-BE49-F238E27FC236}">
                <a16:creationId xmlns:a16="http://schemas.microsoft.com/office/drawing/2014/main" id="{B0042D19-CFDC-4A34-A7C1-066839F04A82}"/>
              </a:ext>
            </a:extLst>
          </p:cNvPr>
          <p:cNvSpPr/>
          <p:nvPr/>
        </p:nvSpPr>
        <p:spPr>
          <a:xfrm>
            <a:off x="5513854" y="4171940"/>
            <a:ext cx="742937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85">
            <a:extLst>
              <a:ext uri="{FF2B5EF4-FFF2-40B4-BE49-F238E27FC236}">
                <a16:creationId xmlns:a16="http://schemas.microsoft.com/office/drawing/2014/main" id="{3E90D47C-1B16-43BF-8321-A3605C87CE27}"/>
              </a:ext>
            </a:extLst>
          </p:cNvPr>
          <p:cNvSpPr/>
          <p:nvPr/>
        </p:nvSpPr>
        <p:spPr>
          <a:xfrm>
            <a:off x="5513851" y="41719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86">
            <a:extLst>
              <a:ext uri="{FF2B5EF4-FFF2-40B4-BE49-F238E27FC236}">
                <a16:creationId xmlns:a16="http://schemas.microsoft.com/office/drawing/2014/main" id="{04E74F28-A10E-493F-9ABC-6E18EC7E7FBE}"/>
              </a:ext>
            </a:extLst>
          </p:cNvPr>
          <p:cNvSpPr/>
          <p:nvPr/>
        </p:nvSpPr>
        <p:spPr>
          <a:xfrm>
            <a:off x="6324460" y="42576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87">
            <a:extLst>
              <a:ext uri="{FF2B5EF4-FFF2-40B4-BE49-F238E27FC236}">
                <a16:creationId xmlns:a16="http://schemas.microsoft.com/office/drawing/2014/main" id="{A469F5E5-97A7-4C63-A906-E0558F8A0599}"/>
              </a:ext>
            </a:extLst>
          </p:cNvPr>
          <p:cNvSpPr/>
          <p:nvPr/>
        </p:nvSpPr>
        <p:spPr>
          <a:xfrm>
            <a:off x="6256795" y="42128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88">
            <a:extLst>
              <a:ext uri="{FF2B5EF4-FFF2-40B4-BE49-F238E27FC236}">
                <a16:creationId xmlns:a16="http://schemas.microsoft.com/office/drawing/2014/main" id="{35C3C193-63AC-4B68-BB3C-896B7B7A11FF}"/>
              </a:ext>
            </a:extLst>
          </p:cNvPr>
          <p:cNvSpPr/>
          <p:nvPr/>
        </p:nvSpPr>
        <p:spPr>
          <a:xfrm>
            <a:off x="6624380" y="42128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89">
            <a:extLst>
              <a:ext uri="{FF2B5EF4-FFF2-40B4-BE49-F238E27FC236}">
                <a16:creationId xmlns:a16="http://schemas.microsoft.com/office/drawing/2014/main" id="{D8CC9336-7C4A-4718-9500-E80F7B1B0867}"/>
              </a:ext>
            </a:extLst>
          </p:cNvPr>
          <p:cNvSpPr/>
          <p:nvPr/>
        </p:nvSpPr>
        <p:spPr>
          <a:xfrm>
            <a:off x="3227880" y="4514840"/>
            <a:ext cx="7429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90">
            <a:extLst>
              <a:ext uri="{FF2B5EF4-FFF2-40B4-BE49-F238E27FC236}">
                <a16:creationId xmlns:a16="http://schemas.microsoft.com/office/drawing/2014/main" id="{8618A36F-1352-4098-9CD9-5471CBC5D1A5}"/>
              </a:ext>
            </a:extLst>
          </p:cNvPr>
          <p:cNvSpPr/>
          <p:nvPr/>
        </p:nvSpPr>
        <p:spPr>
          <a:xfrm>
            <a:off x="3227878" y="45148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91">
            <a:extLst>
              <a:ext uri="{FF2B5EF4-FFF2-40B4-BE49-F238E27FC236}">
                <a16:creationId xmlns:a16="http://schemas.microsoft.com/office/drawing/2014/main" id="{6B38CDFA-1859-487B-93D1-22F02318E26E}"/>
              </a:ext>
            </a:extLst>
          </p:cNvPr>
          <p:cNvSpPr/>
          <p:nvPr/>
        </p:nvSpPr>
        <p:spPr>
          <a:xfrm>
            <a:off x="3227880" y="3257540"/>
            <a:ext cx="7429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92">
            <a:extLst>
              <a:ext uri="{FF2B5EF4-FFF2-40B4-BE49-F238E27FC236}">
                <a16:creationId xmlns:a16="http://schemas.microsoft.com/office/drawing/2014/main" id="{177BA3F0-8164-40F5-97AA-229355C92C34}"/>
              </a:ext>
            </a:extLst>
          </p:cNvPr>
          <p:cNvSpPr/>
          <p:nvPr/>
        </p:nvSpPr>
        <p:spPr>
          <a:xfrm>
            <a:off x="3227878" y="32575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93">
            <a:extLst>
              <a:ext uri="{FF2B5EF4-FFF2-40B4-BE49-F238E27FC236}">
                <a16:creationId xmlns:a16="http://schemas.microsoft.com/office/drawing/2014/main" id="{09057A06-BF40-47BF-8C93-85338FE21813}"/>
              </a:ext>
            </a:extLst>
          </p:cNvPr>
          <p:cNvSpPr/>
          <p:nvPr/>
        </p:nvSpPr>
        <p:spPr>
          <a:xfrm>
            <a:off x="5513854" y="342899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94">
            <a:extLst>
              <a:ext uri="{FF2B5EF4-FFF2-40B4-BE49-F238E27FC236}">
                <a16:creationId xmlns:a16="http://schemas.microsoft.com/office/drawing/2014/main" id="{CD8520FC-7168-4A76-A3C7-2F1DD1C6FA4D}"/>
              </a:ext>
            </a:extLst>
          </p:cNvPr>
          <p:cNvSpPr/>
          <p:nvPr/>
        </p:nvSpPr>
        <p:spPr>
          <a:xfrm>
            <a:off x="5513851" y="34289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95">
            <a:extLst>
              <a:ext uri="{FF2B5EF4-FFF2-40B4-BE49-F238E27FC236}">
                <a16:creationId xmlns:a16="http://schemas.microsoft.com/office/drawing/2014/main" id="{108D3132-168B-4CA6-9F5E-A731E3039DFD}"/>
              </a:ext>
            </a:extLst>
          </p:cNvPr>
          <p:cNvSpPr/>
          <p:nvPr/>
        </p:nvSpPr>
        <p:spPr>
          <a:xfrm>
            <a:off x="4027971" y="3429000"/>
            <a:ext cx="1429190" cy="1257300"/>
          </a:xfrm>
          <a:custGeom>
            <a:avLst/>
            <a:gdLst/>
            <a:ahLst/>
            <a:cxnLst/>
            <a:rect l="l" t="t" r="r" b="b"/>
            <a:pathLst>
              <a:path w="1429190" h="1257300">
                <a:moveTo>
                  <a:pt x="22859" y="1257300"/>
                </a:moveTo>
                <a:lnTo>
                  <a:pt x="4213" y="1247813"/>
                </a:lnTo>
                <a:lnTo>
                  <a:pt x="0" y="1234440"/>
                </a:lnTo>
                <a:lnTo>
                  <a:pt x="0" y="22859"/>
                </a:lnTo>
                <a:lnTo>
                  <a:pt x="9486" y="4213"/>
                </a:lnTo>
                <a:lnTo>
                  <a:pt x="22859" y="0"/>
                </a:lnTo>
                <a:lnTo>
                  <a:pt x="1405416" y="0"/>
                </a:lnTo>
                <a:lnTo>
                  <a:pt x="1424831" y="9709"/>
                </a:lnTo>
                <a:lnTo>
                  <a:pt x="1429190" y="22859"/>
                </a:lnTo>
                <a:lnTo>
                  <a:pt x="1429190" y="1234440"/>
                </a:lnTo>
                <a:lnTo>
                  <a:pt x="1418869" y="1253243"/>
                </a:lnTo>
                <a:lnTo>
                  <a:pt x="1405416" y="1257300"/>
                </a:lnTo>
                <a:lnTo>
                  <a:pt x="22859" y="125730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96">
            <a:extLst>
              <a:ext uri="{FF2B5EF4-FFF2-40B4-BE49-F238E27FC236}">
                <a16:creationId xmlns:a16="http://schemas.microsoft.com/office/drawing/2014/main" id="{95E33337-E44D-4E5C-9C5E-CB1038F4ECB0}"/>
              </a:ext>
            </a:extLst>
          </p:cNvPr>
          <p:cNvSpPr/>
          <p:nvPr/>
        </p:nvSpPr>
        <p:spPr>
          <a:xfrm>
            <a:off x="4027971" y="3429000"/>
            <a:ext cx="1429190" cy="1257300"/>
          </a:xfrm>
          <a:custGeom>
            <a:avLst/>
            <a:gdLst/>
            <a:ahLst/>
            <a:cxnLst/>
            <a:rect l="l" t="t" r="r" b="b"/>
            <a:pathLst>
              <a:path w="1429190" h="1257300">
                <a:moveTo>
                  <a:pt x="22859" y="1257300"/>
                </a:moveTo>
                <a:lnTo>
                  <a:pt x="1405416" y="1257300"/>
                </a:lnTo>
                <a:lnTo>
                  <a:pt x="1418869" y="1253243"/>
                </a:lnTo>
                <a:lnTo>
                  <a:pt x="1429190" y="1234440"/>
                </a:lnTo>
                <a:lnTo>
                  <a:pt x="1429190" y="22859"/>
                </a:lnTo>
                <a:lnTo>
                  <a:pt x="1424831" y="9709"/>
                </a:lnTo>
                <a:lnTo>
                  <a:pt x="1405416" y="0"/>
                </a:lnTo>
                <a:lnTo>
                  <a:pt x="22859" y="0"/>
                </a:lnTo>
                <a:lnTo>
                  <a:pt x="9486" y="4213"/>
                </a:lnTo>
                <a:lnTo>
                  <a:pt x="0" y="22859"/>
                </a:lnTo>
                <a:lnTo>
                  <a:pt x="0" y="1234440"/>
                </a:lnTo>
                <a:lnTo>
                  <a:pt x="4213" y="1247813"/>
                </a:lnTo>
                <a:lnTo>
                  <a:pt x="22859" y="12573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97">
            <a:extLst>
              <a:ext uri="{FF2B5EF4-FFF2-40B4-BE49-F238E27FC236}">
                <a16:creationId xmlns:a16="http://schemas.microsoft.com/office/drawing/2014/main" id="{170D6AE0-68E1-48EB-9794-6172BD6FA1CA}"/>
              </a:ext>
            </a:extLst>
          </p:cNvPr>
          <p:cNvSpPr/>
          <p:nvPr/>
        </p:nvSpPr>
        <p:spPr>
          <a:xfrm>
            <a:off x="4828245" y="282887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595626" y="104813"/>
                </a:lnTo>
                <a:lnTo>
                  <a:pt x="599839" y="91440"/>
                </a:lnTo>
                <a:lnTo>
                  <a:pt x="599839" y="22859"/>
                </a:lnTo>
                <a:lnTo>
                  <a:pt x="590353" y="4213"/>
                </a:lnTo>
                <a:lnTo>
                  <a:pt x="576979" y="0"/>
                </a:lnTo>
                <a:lnTo>
                  <a:pt x="22859" y="0"/>
                </a:lnTo>
                <a:lnTo>
                  <a:pt x="4213" y="9486"/>
                </a:lnTo>
                <a:lnTo>
                  <a:pt x="0" y="22859"/>
                </a:lnTo>
                <a:lnTo>
                  <a:pt x="0" y="91440"/>
                </a:lnTo>
                <a:lnTo>
                  <a:pt x="9486" y="110086"/>
                </a:lnTo>
                <a:lnTo>
                  <a:pt x="22859" y="114300"/>
                </a:lnTo>
                <a:lnTo>
                  <a:pt x="576979" y="11430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98">
            <a:extLst>
              <a:ext uri="{FF2B5EF4-FFF2-40B4-BE49-F238E27FC236}">
                <a16:creationId xmlns:a16="http://schemas.microsoft.com/office/drawing/2014/main" id="{CD851E4B-7E62-43B4-87E1-0D9AE6043638}"/>
              </a:ext>
            </a:extLst>
          </p:cNvPr>
          <p:cNvSpPr/>
          <p:nvPr/>
        </p:nvSpPr>
        <p:spPr>
          <a:xfrm>
            <a:off x="4828245" y="2828879"/>
            <a:ext cx="599839" cy="114300"/>
          </a:xfrm>
          <a:custGeom>
            <a:avLst/>
            <a:gdLst/>
            <a:ahLst/>
            <a:cxnLst/>
            <a:rect l="l" t="t" r="r" b="b"/>
            <a:pathLst>
              <a:path w="599839" h="114300">
                <a:moveTo>
                  <a:pt x="576979" y="114300"/>
                </a:moveTo>
                <a:lnTo>
                  <a:pt x="22859" y="114300"/>
                </a:lnTo>
                <a:lnTo>
                  <a:pt x="9486" y="110086"/>
                </a:lnTo>
                <a:lnTo>
                  <a:pt x="0" y="91440"/>
                </a:lnTo>
                <a:lnTo>
                  <a:pt x="0" y="22859"/>
                </a:lnTo>
                <a:lnTo>
                  <a:pt x="4213" y="9486"/>
                </a:lnTo>
                <a:lnTo>
                  <a:pt x="22859" y="0"/>
                </a:lnTo>
                <a:lnTo>
                  <a:pt x="576979" y="0"/>
                </a:lnTo>
                <a:lnTo>
                  <a:pt x="590353" y="4213"/>
                </a:lnTo>
                <a:lnTo>
                  <a:pt x="599839" y="22859"/>
                </a:lnTo>
                <a:lnTo>
                  <a:pt x="599839" y="91440"/>
                </a:lnTo>
                <a:lnTo>
                  <a:pt x="595626" y="104813"/>
                </a:lnTo>
                <a:lnTo>
                  <a:pt x="576979" y="1143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99">
            <a:extLst>
              <a:ext uri="{FF2B5EF4-FFF2-40B4-BE49-F238E27FC236}">
                <a16:creationId xmlns:a16="http://schemas.microsoft.com/office/drawing/2014/main" id="{733BAEA1-F385-499F-8E98-93DBB187AC2F}"/>
              </a:ext>
            </a:extLst>
          </p:cNvPr>
          <p:cNvSpPr/>
          <p:nvPr/>
        </p:nvSpPr>
        <p:spPr>
          <a:xfrm>
            <a:off x="1970595" y="2400300"/>
            <a:ext cx="800090" cy="1028700"/>
          </a:xfrm>
          <a:custGeom>
            <a:avLst/>
            <a:gdLst/>
            <a:ahLst/>
            <a:cxnLst/>
            <a:rect l="l" t="t" r="r" b="b"/>
            <a:pathLst>
              <a:path w="800090" h="1028700">
                <a:moveTo>
                  <a:pt x="22859" y="1028700"/>
                </a:moveTo>
                <a:lnTo>
                  <a:pt x="4213" y="1019213"/>
                </a:lnTo>
                <a:lnTo>
                  <a:pt x="0" y="1005840"/>
                </a:lnTo>
                <a:lnTo>
                  <a:pt x="0" y="22859"/>
                </a:lnTo>
                <a:lnTo>
                  <a:pt x="9486" y="4213"/>
                </a:lnTo>
                <a:lnTo>
                  <a:pt x="22859" y="0"/>
                </a:lnTo>
                <a:lnTo>
                  <a:pt x="777231" y="0"/>
                </a:lnTo>
                <a:lnTo>
                  <a:pt x="795877" y="9486"/>
                </a:lnTo>
                <a:lnTo>
                  <a:pt x="800090" y="22859"/>
                </a:lnTo>
                <a:lnTo>
                  <a:pt x="800090" y="1005840"/>
                </a:lnTo>
                <a:lnTo>
                  <a:pt x="790604" y="1024486"/>
                </a:lnTo>
                <a:lnTo>
                  <a:pt x="777231" y="1028700"/>
                </a:lnTo>
                <a:lnTo>
                  <a:pt x="22859" y="102870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200">
            <a:extLst>
              <a:ext uri="{FF2B5EF4-FFF2-40B4-BE49-F238E27FC236}">
                <a16:creationId xmlns:a16="http://schemas.microsoft.com/office/drawing/2014/main" id="{B8F6BB94-139E-4CF2-8B76-F4242869513A}"/>
              </a:ext>
            </a:extLst>
          </p:cNvPr>
          <p:cNvSpPr/>
          <p:nvPr/>
        </p:nvSpPr>
        <p:spPr>
          <a:xfrm>
            <a:off x="1970595" y="2400300"/>
            <a:ext cx="800090" cy="1028700"/>
          </a:xfrm>
          <a:custGeom>
            <a:avLst/>
            <a:gdLst/>
            <a:ahLst/>
            <a:cxnLst/>
            <a:rect l="l" t="t" r="r" b="b"/>
            <a:pathLst>
              <a:path w="800090" h="1028700">
                <a:moveTo>
                  <a:pt x="22859" y="1028700"/>
                </a:moveTo>
                <a:lnTo>
                  <a:pt x="777231" y="1028700"/>
                </a:lnTo>
                <a:lnTo>
                  <a:pt x="790604" y="1024486"/>
                </a:lnTo>
                <a:lnTo>
                  <a:pt x="800090" y="1005840"/>
                </a:lnTo>
                <a:lnTo>
                  <a:pt x="800090" y="22859"/>
                </a:lnTo>
                <a:lnTo>
                  <a:pt x="795877" y="9486"/>
                </a:lnTo>
                <a:lnTo>
                  <a:pt x="777231" y="0"/>
                </a:lnTo>
                <a:lnTo>
                  <a:pt x="22859" y="0"/>
                </a:lnTo>
                <a:lnTo>
                  <a:pt x="9486" y="4213"/>
                </a:lnTo>
                <a:lnTo>
                  <a:pt x="0" y="22859"/>
                </a:lnTo>
                <a:lnTo>
                  <a:pt x="0" y="1005840"/>
                </a:lnTo>
                <a:lnTo>
                  <a:pt x="4213" y="1019213"/>
                </a:lnTo>
                <a:lnTo>
                  <a:pt x="22859" y="10287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201">
            <a:extLst>
              <a:ext uri="{FF2B5EF4-FFF2-40B4-BE49-F238E27FC236}">
                <a16:creationId xmlns:a16="http://schemas.microsoft.com/office/drawing/2014/main" id="{E51A8D7A-5217-49F2-9550-46FE77DDA178}"/>
              </a:ext>
            </a:extLst>
          </p:cNvPr>
          <p:cNvSpPr/>
          <p:nvPr/>
        </p:nvSpPr>
        <p:spPr>
          <a:xfrm>
            <a:off x="2838350" y="30003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202">
            <a:extLst>
              <a:ext uri="{FF2B5EF4-FFF2-40B4-BE49-F238E27FC236}">
                <a16:creationId xmlns:a16="http://schemas.microsoft.com/office/drawing/2014/main" id="{8A053184-59DC-4DF2-84B1-6AE598AC563A}"/>
              </a:ext>
            </a:extLst>
          </p:cNvPr>
          <p:cNvSpPr/>
          <p:nvPr/>
        </p:nvSpPr>
        <p:spPr>
          <a:xfrm>
            <a:off x="2770686" y="29555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203">
            <a:extLst>
              <a:ext uri="{FF2B5EF4-FFF2-40B4-BE49-F238E27FC236}">
                <a16:creationId xmlns:a16="http://schemas.microsoft.com/office/drawing/2014/main" id="{CFB66450-26FA-46CB-B77B-09D0D0E5620E}"/>
              </a:ext>
            </a:extLst>
          </p:cNvPr>
          <p:cNvSpPr/>
          <p:nvPr/>
        </p:nvSpPr>
        <p:spPr>
          <a:xfrm>
            <a:off x="3138270" y="29555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204">
            <a:extLst>
              <a:ext uri="{FF2B5EF4-FFF2-40B4-BE49-F238E27FC236}">
                <a16:creationId xmlns:a16="http://schemas.microsoft.com/office/drawing/2014/main" id="{78A66DC8-0EEE-4A26-8E40-7C144586D1E1}"/>
              </a:ext>
            </a:extLst>
          </p:cNvPr>
          <p:cNvSpPr/>
          <p:nvPr/>
        </p:nvSpPr>
        <p:spPr>
          <a:xfrm>
            <a:off x="2838350" y="31717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205">
            <a:extLst>
              <a:ext uri="{FF2B5EF4-FFF2-40B4-BE49-F238E27FC236}">
                <a16:creationId xmlns:a16="http://schemas.microsoft.com/office/drawing/2014/main" id="{2C797BFA-3408-415C-807D-D4FF2F876374}"/>
              </a:ext>
            </a:extLst>
          </p:cNvPr>
          <p:cNvSpPr/>
          <p:nvPr/>
        </p:nvSpPr>
        <p:spPr>
          <a:xfrm>
            <a:off x="2770686" y="3126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206">
            <a:extLst>
              <a:ext uri="{FF2B5EF4-FFF2-40B4-BE49-F238E27FC236}">
                <a16:creationId xmlns:a16="http://schemas.microsoft.com/office/drawing/2014/main" id="{A9467879-2D2C-4515-AB30-11BCD70058A9}"/>
              </a:ext>
            </a:extLst>
          </p:cNvPr>
          <p:cNvSpPr/>
          <p:nvPr/>
        </p:nvSpPr>
        <p:spPr>
          <a:xfrm>
            <a:off x="3138270" y="31269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207">
            <a:extLst>
              <a:ext uri="{FF2B5EF4-FFF2-40B4-BE49-F238E27FC236}">
                <a16:creationId xmlns:a16="http://schemas.microsoft.com/office/drawing/2014/main" id="{934C716B-DBFE-428D-9B17-A71C614E0D92}"/>
              </a:ext>
            </a:extLst>
          </p:cNvPr>
          <p:cNvSpPr/>
          <p:nvPr/>
        </p:nvSpPr>
        <p:spPr>
          <a:xfrm>
            <a:off x="2838350" y="26574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208">
            <a:extLst>
              <a:ext uri="{FF2B5EF4-FFF2-40B4-BE49-F238E27FC236}">
                <a16:creationId xmlns:a16="http://schemas.microsoft.com/office/drawing/2014/main" id="{FC17E0B2-B929-473C-8148-4F3F0084833D}"/>
              </a:ext>
            </a:extLst>
          </p:cNvPr>
          <p:cNvSpPr/>
          <p:nvPr/>
        </p:nvSpPr>
        <p:spPr>
          <a:xfrm>
            <a:off x="2770686" y="26126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209">
            <a:extLst>
              <a:ext uri="{FF2B5EF4-FFF2-40B4-BE49-F238E27FC236}">
                <a16:creationId xmlns:a16="http://schemas.microsoft.com/office/drawing/2014/main" id="{821CC3DA-DD1E-4C06-9A4C-AEC07F7D8861}"/>
              </a:ext>
            </a:extLst>
          </p:cNvPr>
          <p:cNvSpPr/>
          <p:nvPr/>
        </p:nvSpPr>
        <p:spPr>
          <a:xfrm>
            <a:off x="3138270" y="26126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210">
            <a:extLst>
              <a:ext uri="{FF2B5EF4-FFF2-40B4-BE49-F238E27FC236}">
                <a16:creationId xmlns:a16="http://schemas.microsoft.com/office/drawing/2014/main" id="{4181196B-099D-4E8F-B090-0D1896D3897A}"/>
              </a:ext>
            </a:extLst>
          </p:cNvPr>
          <p:cNvSpPr/>
          <p:nvPr/>
        </p:nvSpPr>
        <p:spPr>
          <a:xfrm>
            <a:off x="2838350" y="24859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211">
            <a:extLst>
              <a:ext uri="{FF2B5EF4-FFF2-40B4-BE49-F238E27FC236}">
                <a16:creationId xmlns:a16="http://schemas.microsoft.com/office/drawing/2014/main" id="{1424737B-354A-4D08-B9E8-F90E3C8609BE}"/>
              </a:ext>
            </a:extLst>
          </p:cNvPr>
          <p:cNvSpPr/>
          <p:nvPr/>
        </p:nvSpPr>
        <p:spPr>
          <a:xfrm>
            <a:off x="2770686" y="24411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212">
            <a:extLst>
              <a:ext uri="{FF2B5EF4-FFF2-40B4-BE49-F238E27FC236}">
                <a16:creationId xmlns:a16="http://schemas.microsoft.com/office/drawing/2014/main" id="{23972F6B-C8F2-4CE3-8869-79DE6A89E106}"/>
              </a:ext>
            </a:extLst>
          </p:cNvPr>
          <p:cNvSpPr/>
          <p:nvPr/>
        </p:nvSpPr>
        <p:spPr>
          <a:xfrm>
            <a:off x="3138270" y="24411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213">
            <a:extLst>
              <a:ext uri="{FF2B5EF4-FFF2-40B4-BE49-F238E27FC236}">
                <a16:creationId xmlns:a16="http://schemas.microsoft.com/office/drawing/2014/main" id="{5BEC6CF5-21A9-4906-B638-6A3214D6891E}"/>
              </a:ext>
            </a:extLst>
          </p:cNvPr>
          <p:cNvSpPr/>
          <p:nvPr/>
        </p:nvSpPr>
        <p:spPr>
          <a:xfrm>
            <a:off x="2838350" y="28288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214">
            <a:extLst>
              <a:ext uri="{FF2B5EF4-FFF2-40B4-BE49-F238E27FC236}">
                <a16:creationId xmlns:a16="http://schemas.microsoft.com/office/drawing/2014/main" id="{0EDFC694-11AC-4FAB-80AB-FE50AD18A8EF}"/>
              </a:ext>
            </a:extLst>
          </p:cNvPr>
          <p:cNvSpPr/>
          <p:nvPr/>
        </p:nvSpPr>
        <p:spPr>
          <a:xfrm>
            <a:off x="2770686" y="27840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215">
            <a:extLst>
              <a:ext uri="{FF2B5EF4-FFF2-40B4-BE49-F238E27FC236}">
                <a16:creationId xmlns:a16="http://schemas.microsoft.com/office/drawing/2014/main" id="{A7ABF1B7-006C-4A45-BD9F-34E30E6B7989}"/>
              </a:ext>
            </a:extLst>
          </p:cNvPr>
          <p:cNvSpPr/>
          <p:nvPr/>
        </p:nvSpPr>
        <p:spPr>
          <a:xfrm>
            <a:off x="3138270" y="27840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216">
            <a:extLst>
              <a:ext uri="{FF2B5EF4-FFF2-40B4-BE49-F238E27FC236}">
                <a16:creationId xmlns:a16="http://schemas.microsoft.com/office/drawing/2014/main" id="{C90B1D5B-8B17-41D1-8E0C-CFA177CCFDF3}"/>
              </a:ext>
            </a:extLst>
          </p:cNvPr>
          <p:cNvSpPr/>
          <p:nvPr/>
        </p:nvSpPr>
        <p:spPr>
          <a:xfrm>
            <a:off x="2838350" y="33432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217">
            <a:extLst>
              <a:ext uri="{FF2B5EF4-FFF2-40B4-BE49-F238E27FC236}">
                <a16:creationId xmlns:a16="http://schemas.microsoft.com/office/drawing/2014/main" id="{D7B97ECA-DCE5-4095-B5E0-B665BE314220}"/>
              </a:ext>
            </a:extLst>
          </p:cNvPr>
          <p:cNvSpPr/>
          <p:nvPr/>
        </p:nvSpPr>
        <p:spPr>
          <a:xfrm>
            <a:off x="2770686" y="3298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218">
            <a:extLst>
              <a:ext uri="{FF2B5EF4-FFF2-40B4-BE49-F238E27FC236}">
                <a16:creationId xmlns:a16="http://schemas.microsoft.com/office/drawing/2014/main" id="{792B3562-43C2-4CCB-9828-3EDFACAC2C17}"/>
              </a:ext>
            </a:extLst>
          </p:cNvPr>
          <p:cNvSpPr/>
          <p:nvPr/>
        </p:nvSpPr>
        <p:spPr>
          <a:xfrm>
            <a:off x="3138270" y="3298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219">
            <a:extLst>
              <a:ext uri="{FF2B5EF4-FFF2-40B4-BE49-F238E27FC236}">
                <a16:creationId xmlns:a16="http://schemas.microsoft.com/office/drawing/2014/main" id="{52B1AAA3-4600-4523-A3CE-D9CFF49E6A27}"/>
              </a:ext>
            </a:extLst>
          </p:cNvPr>
          <p:cNvSpPr/>
          <p:nvPr/>
        </p:nvSpPr>
        <p:spPr>
          <a:xfrm>
            <a:off x="1970595" y="3486607"/>
            <a:ext cx="800090" cy="1199692"/>
          </a:xfrm>
          <a:custGeom>
            <a:avLst/>
            <a:gdLst/>
            <a:ahLst/>
            <a:cxnLst/>
            <a:rect l="l" t="t" r="r" b="b"/>
            <a:pathLst>
              <a:path w="800090" h="1199692">
                <a:moveTo>
                  <a:pt x="22859" y="1199692"/>
                </a:moveTo>
                <a:lnTo>
                  <a:pt x="4213" y="1190206"/>
                </a:lnTo>
                <a:lnTo>
                  <a:pt x="0" y="1176832"/>
                </a:lnTo>
                <a:lnTo>
                  <a:pt x="0" y="21945"/>
                </a:lnTo>
                <a:lnTo>
                  <a:pt x="9261" y="4316"/>
                </a:lnTo>
                <a:lnTo>
                  <a:pt x="22859" y="0"/>
                </a:lnTo>
                <a:lnTo>
                  <a:pt x="777231" y="0"/>
                </a:lnTo>
                <a:lnTo>
                  <a:pt x="795714" y="9064"/>
                </a:lnTo>
                <a:lnTo>
                  <a:pt x="800090" y="21945"/>
                </a:lnTo>
                <a:lnTo>
                  <a:pt x="800090" y="1176832"/>
                </a:lnTo>
                <a:lnTo>
                  <a:pt x="790604" y="1195479"/>
                </a:lnTo>
                <a:lnTo>
                  <a:pt x="777231" y="1199692"/>
                </a:lnTo>
                <a:lnTo>
                  <a:pt x="22859" y="119969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220">
            <a:extLst>
              <a:ext uri="{FF2B5EF4-FFF2-40B4-BE49-F238E27FC236}">
                <a16:creationId xmlns:a16="http://schemas.microsoft.com/office/drawing/2014/main" id="{C56AFC16-D3D7-4DE4-BB58-30688F545DCD}"/>
              </a:ext>
            </a:extLst>
          </p:cNvPr>
          <p:cNvSpPr/>
          <p:nvPr/>
        </p:nvSpPr>
        <p:spPr>
          <a:xfrm>
            <a:off x="1970595" y="3486607"/>
            <a:ext cx="800090" cy="1199692"/>
          </a:xfrm>
          <a:custGeom>
            <a:avLst/>
            <a:gdLst/>
            <a:ahLst/>
            <a:cxnLst/>
            <a:rect l="l" t="t" r="r" b="b"/>
            <a:pathLst>
              <a:path w="800090" h="1199692">
                <a:moveTo>
                  <a:pt x="22859" y="1199692"/>
                </a:moveTo>
                <a:lnTo>
                  <a:pt x="777231" y="1199692"/>
                </a:lnTo>
                <a:lnTo>
                  <a:pt x="790604" y="1195479"/>
                </a:lnTo>
                <a:lnTo>
                  <a:pt x="800090" y="1176832"/>
                </a:lnTo>
                <a:lnTo>
                  <a:pt x="800090" y="21945"/>
                </a:lnTo>
                <a:lnTo>
                  <a:pt x="795714" y="9064"/>
                </a:lnTo>
                <a:lnTo>
                  <a:pt x="777231" y="0"/>
                </a:lnTo>
                <a:lnTo>
                  <a:pt x="22859" y="0"/>
                </a:lnTo>
                <a:lnTo>
                  <a:pt x="9261" y="4316"/>
                </a:lnTo>
                <a:lnTo>
                  <a:pt x="0" y="21945"/>
                </a:lnTo>
                <a:lnTo>
                  <a:pt x="0" y="1176832"/>
                </a:lnTo>
                <a:lnTo>
                  <a:pt x="4213" y="1190206"/>
                </a:lnTo>
                <a:lnTo>
                  <a:pt x="22859" y="1199692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221">
            <a:extLst>
              <a:ext uri="{FF2B5EF4-FFF2-40B4-BE49-F238E27FC236}">
                <a16:creationId xmlns:a16="http://schemas.microsoft.com/office/drawing/2014/main" id="{395D6A16-6622-496A-8E43-A6DCB71186BE}"/>
              </a:ext>
            </a:extLst>
          </p:cNvPr>
          <p:cNvSpPr/>
          <p:nvPr/>
        </p:nvSpPr>
        <p:spPr>
          <a:xfrm>
            <a:off x="3227880" y="4343390"/>
            <a:ext cx="7429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222">
            <a:extLst>
              <a:ext uri="{FF2B5EF4-FFF2-40B4-BE49-F238E27FC236}">
                <a16:creationId xmlns:a16="http://schemas.microsoft.com/office/drawing/2014/main" id="{2C2D36E7-E719-4EF8-AAF0-4CC0D3885D36}"/>
              </a:ext>
            </a:extLst>
          </p:cNvPr>
          <p:cNvSpPr/>
          <p:nvPr/>
        </p:nvSpPr>
        <p:spPr>
          <a:xfrm>
            <a:off x="3227894" y="43433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742924" y="171453"/>
                </a:moveTo>
                <a:lnTo>
                  <a:pt x="0" y="171453"/>
                </a:lnTo>
                <a:lnTo>
                  <a:pt x="0" y="0"/>
                </a:lnTo>
                <a:lnTo>
                  <a:pt x="742924" y="0"/>
                </a:lnTo>
                <a:lnTo>
                  <a:pt x="742924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223">
            <a:extLst>
              <a:ext uri="{FF2B5EF4-FFF2-40B4-BE49-F238E27FC236}">
                <a16:creationId xmlns:a16="http://schemas.microsoft.com/office/drawing/2014/main" id="{CAB90DEB-4516-45E1-853F-D19A88FF5581}"/>
              </a:ext>
            </a:extLst>
          </p:cNvPr>
          <p:cNvSpPr/>
          <p:nvPr/>
        </p:nvSpPr>
        <p:spPr>
          <a:xfrm>
            <a:off x="2838350" y="35718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321865" y="0"/>
                </a:moveTo>
                <a:lnTo>
                  <a:pt x="0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224">
            <a:extLst>
              <a:ext uri="{FF2B5EF4-FFF2-40B4-BE49-F238E27FC236}">
                <a16:creationId xmlns:a16="http://schemas.microsoft.com/office/drawing/2014/main" id="{0A81DB1D-92A0-4C52-BCE5-3583801CF487}"/>
              </a:ext>
            </a:extLst>
          </p:cNvPr>
          <p:cNvSpPr/>
          <p:nvPr/>
        </p:nvSpPr>
        <p:spPr>
          <a:xfrm>
            <a:off x="3138270" y="35270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0"/>
                </a:lnTo>
                <a:lnTo>
                  <a:pt x="5116" y="11683"/>
                </a:lnTo>
                <a:lnTo>
                  <a:pt x="8639" y="23730"/>
                </a:lnTo>
                <a:lnTo>
                  <a:pt x="10569" y="36007"/>
                </a:lnTo>
                <a:lnTo>
                  <a:pt x="10906" y="48379"/>
                </a:lnTo>
                <a:lnTo>
                  <a:pt x="9649" y="60712"/>
                </a:lnTo>
                <a:lnTo>
                  <a:pt x="6799" y="72873"/>
                </a:lnTo>
                <a:lnTo>
                  <a:pt x="0" y="89611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225">
            <a:extLst>
              <a:ext uri="{FF2B5EF4-FFF2-40B4-BE49-F238E27FC236}">
                <a16:creationId xmlns:a16="http://schemas.microsoft.com/office/drawing/2014/main" id="{DB50855A-A40D-493C-B340-F10335642175}"/>
              </a:ext>
            </a:extLst>
          </p:cNvPr>
          <p:cNvSpPr/>
          <p:nvPr/>
        </p:nvSpPr>
        <p:spPr>
          <a:xfrm>
            <a:off x="2770686" y="35270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89611"/>
                </a:lnTo>
                <a:lnTo>
                  <a:pt x="84493" y="77927"/>
                </a:lnTo>
                <a:lnTo>
                  <a:pt x="80970" y="65880"/>
                </a:lnTo>
                <a:lnTo>
                  <a:pt x="79040" y="53604"/>
                </a:lnTo>
                <a:lnTo>
                  <a:pt x="78703" y="41232"/>
                </a:lnTo>
                <a:lnTo>
                  <a:pt x="79960" y="28898"/>
                </a:lnTo>
                <a:lnTo>
                  <a:pt x="82810" y="16738"/>
                </a:lnTo>
                <a:lnTo>
                  <a:pt x="89610" y="0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226">
            <a:extLst>
              <a:ext uri="{FF2B5EF4-FFF2-40B4-BE49-F238E27FC236}">
                <a16:creationId xmlns:a16="http://schemas.microsoft.com/office/drawing/2014/main" id="{250AAAD0-05AD-43F3-A4F9-D3EAC3997139}"/>
              </a:ext>
            </a:extLst>
          </p:cNvPr>
          <p:cNvSpPr/>
          <p:nvPr/>
        </p:nvSpPr>
        <p:spPr>
          <a:xfrm>
            <a:off x="2838350" y="40861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227">
            <a:extLst>
              <a:ext uri="{FF2B5EF4-FFF2-40B4-BE49-F238E27FC236}">
                <a16:creationId xmlns:a16="http://schemas.microsoft.com/office/drawing/2014/main" id="{D654C7BD-5D06-4564-A133-B26DA5563E01}"/>
              </a:ext>
            </a:extLst>
          </p:cNvPr>
          <p:cNvSpPr/>
          <p:nvPr/>
        </p:nvSpPr>
        <p:spPr>
          <a:xfrm>
            <a:off x="2770686" y="40413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228">
            <a:extLst>
              <a:ext uri="{FF2B5EF4-FFF2-40B4-BE49-F238E27FC236}">
                <a16:creationId xmlns:a16="http://schemas.microsoft.com/office/drawing/2014/main" id="{16EE001A-C7CF-495C-8877-C1C043D46794}"/>
              </a:ext>
            </a:extLst>
          </p:cNvPr>
          <p:cNvSpPr/>
          <p:nvPr/>
        </p:nvSpPr>
        <p:spPr>
          <a:xfrm>
            <a:off x="3138270" y="40413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229">
            <a:extLst>
              <a:ext uri="{FF2B5EF4-FFF2-40B4-BE49-F238E27FC236}">
                <a16:creationId xmlns:a16="http://schemas.microsoft.com/office/drawing/2014/main" id="{BB9B9089-772C-4086-A029-CD5C5FAD09E9}"/>
              </a:ext>
            </a:extLst>
          </p:cNvPr>
          <p:cNvSpPr/>
          <p:nvPr/>
        </p:nvSpPr>
        <p:spPr>
          <a:xfrm>
            <a:off x="2838350" y="42576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230">
            <a:extLst>
              <a:ext uri="{FF2B5EF4-FFF2-40B4-BE49-F238E27FC236}">
                <a16:creationId xmlns:a16="http://schemas.microsoft.com/office/drawing/2014/main" id="{9BBC350C-B8DC-4645-B3D1-34594AB677C7}"/>
              </a:ext>
            </a:extLst>
          </p:cNvPr>
          <p:cNvSpPr/>
          <p:nvPr/>
        </p:nvSpPr>
        <p:spPr>
          <a:xfrm>
            <a:off x="2770686" y="42128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231">
            <a:extLst>
              <a:ext uri="{FF2B5EF4-FFF2-40B4-BE49-F238E27FC236}">
                <a16:creationId xmlns:a16="http://schemas.microsoft.com/office/drawing/2014/main" id="{A9B83F17-4B6B-41E6-8192-FF3DA78F281F}"/>
              </a:ext>
            </a:extLst>
          </p:cNvPr>
          <p:cNvSpPr/>
          <p:nvPr/>
        </p:nvSpPr>
        <p:spPr>
          <a:xfrm>
            <a:off x="3138270" y="42128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232">
            <a:extLst>
              <a:ext uri="{FF2B5EF4-FFF2-40B4-BE49-F238E27FC236}">
                <a16:creationId xmlns:a16="http://schemas.microsoft.com/office/drawing/2014/main" id="{37209DAD-2F51-40A7-8443-7DD026130A45}"/>
              </a:ext>
            </a:extLst>
          </p:cNvPr>
          <p:cNvSpPr/>
          <p:nvPr/>
        </p:nvSpPr>
        <p:spPr>
          <a:xfrm>
            <a:off x="2838350" y="46005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233">
            <a:extLst>
              <a:ext uri="{FF2B5EF4-FFF2-40B4-BE49-F238E27FC236}">
                <a16:creationId xmlns:a16="http://schemas.microsoft.com/office/drawing/2014/main" id="{6A4C10E7-C396-47AA-B4E2-6A85B5BBE79A}"/>
              </a:ext>
            </a:extLst>
          </p:cNvPr>
          <p:cNvSpPr/>
          <p:nvPr/>
        </p:nvSpPr>
        <p:spPr>
          <a:xfrm>
            <a:off x="2770686" y="45557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234">
            <a:extLst>
              <a:ext uri="{FF2B5EF4-FFF2-40B4-BE49-F238E27FC236}">
                <a16:creationId xmlns:a16="http://schemas.microsoft.com/office/drawing/2014/main" id="{B9539DA3-4A30-4E2C-97B9-9DD51ED19A68}"/>
              </a:ext>
            </a:extLst>
          </p:cNvPr>
          <p:cNvSpPr/>
          <p:nvPr/>
        </p:nvSpPr>
        <p:spPr>
          <a:xfrm>
            <a:off x="3138270" y="45557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235">
            <a:extLst>
              <a:ext uri="{FF2B5EF4-FFF2-40B4-BE49-F238E27FC236}">
                <a16:creationId xmlns:a16="http://schemas.microsoft.com/office/drawing/2014/main" id="{AF3B5DA6-CEA1-4C64-BF1E-5191F1EE690E}"/>
              </a:ext>
            </a:extLst>
          </p:cNvPr>
          <p:cNvSpPr/>
          <p:nvPr/>
        </p:nvSpPr>
        <p:spPr>
          <a:xfrm>
            <a:off x="2838350" y="39147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236">
            <a:extLst>
              <a:ext uri="{FF2B5EF4-FFF2-40B4-BE49-F238E27FC236}">
                <a16:creationId xmlns:a16="http://schemas.microsoft.com/office/drawing/2014/main" id="{19488B15-1291-479E-AF97-55162AACD97B}"/>
              </a:ext>
            </a:extLst>
          </p:cNvPr>
          <p:cNvSpPr/>
          <p:nvPr/>
        </p:nvSpPr>
        <p:spPr>
          <a:xfrm>
            <a:off x="2770686" y="38699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237">
            <a:extLst>
              <a:ext uri="{FF2B5EF4-FFF2-40B4-BE49-F238E27FC236}">
                <a16:creationId xmlns:a16="http://schemas.microsoft.com/office/drawing/2014/main" id="{109D760C-5F64-47F0-AD2B-4EB08420C3CB}"/>
              </a:ext>
            </a:extLst>
          </p:cNvPr>
          <p:cNvSpPr/>
          <p:nvPr/>
        </p:nvSpPr>
        <p:spPr>
          <a:xfrm>
            <a:off x="3138270" y="38699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238">
            <a:extLst>
              <a:ext uri="{FF2B5EF4-FFF2-40B4-BE49-F238E27FC236}">
                <a16:creationId xmlns:a16="http://schemas.microsoft.com/office/drawing/2014/main" id="{9FABDFCD-C6DC-46A6-9F7E-1EF8502A929C}"/>
              </a:ext>
            </a:extLst>
          </p:cNvPr>
          <p:cNvSpPr/>
          <p:nvPr/>
        </p:nvSpPr>
        <p:spPr>
          <a:xfrm>
            <a:off x="2838350" y="37432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239">
            <a:extLst>
              <a:ext uri="{FF2B5EF4-FFF2-40B4-BE49-F238E27FC236}">
                <a16:creationId xmlns:a16="http://schemas.microsoft.com/office/drawing/2014/main" id="{DDDEA423-CA1B-4AAA-96ED-78BDBB15F5CC}"/>
              </a:ext>
            </a:extLst>
          </p:cNvPr>
          <p:cNvSpPr/>
          <p:nvPr/>
        </p:nvSpPr>
        <p:spPr>
          <a:xfrm>
            <a:off x="2770686" y="36984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240">
            <a:extLst>
              <a:ext uri="{FF2B5EF4-FFF2-40B4-BE49-F238E27FC236}">
                <a16:creationId xmlns:a16="http://schemas.microsoft.com/office/drawing/2014/main" id="{931D5CD8-7497-4458-AE1A-A8C7E4A3F898}"/>
              </a:ext>
            </a:extLst>
          </p:cNvPr>
          <p:cNvSpPr/>
          <p:nvPr/>
        </p:nvSpPr>
        <p:spPr>
          <a:xfrm>
            <a:off x="3138270" y="36984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241">
            <a:extLst>
              <a:ext uri="{FF2B5EF4-FFF2-40B4-BE49-F238E27FC236}">
                <a16:creationId xmlns:a16="http://schemas.microsoft.com/office/drawing/2014/main" id="{8E984F30-31F1-46B3-9A05-8C1DA1A451FA}"/>
              </a:ext>
            </a:extLst>
          </p:cNvPr>
          <p:cNvSpPr/>
          <p:nvPr/>
        </p:nvSpPr>
        <p:spPr>
          <a:xfrm>
            <a:off x="5513854" y="308609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242">
            <a:extLst>
              <a:ext uri="{FF2B5EF4-FFF2-40B4-BE49-F238E27FC236}">
                <a16:creationId xmlns:a16="http://schemas.microsoft.com/office/drawing/2014/main" id="{A6B45F01-86D9-4938-98AF-04F823440765}"/>
              </a:ext>
            </a:extLst>
          </p:cNvPr>
          <p:cNvSpPr/>
          <p:nvPr/>
        </p:nvSpPr>
        <p:spPr>
          <a:xfrm>
            <a:off x="5513851" y="308608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243">
            <a:extLst>
              <a:ext uri="{FF2B5EF4-FFF2-40B4-BE49-F238E27FC236}">
                <a16:creationId xmlns:a16="http://schemas.microsoft.com/office/drawing/2014/main" id="{1B49067F-B63F-4F59-8BC4-A32177E8FDE5}"/>
              </a:ext>
            </a:extLst>
          </p:cNvPr>
          <p:cNvSpPr/>
          <p:nvPr/>
        </p:nvSpPr>
        <p:spPr>
          <a:xfrm>
            <a:off x="5513854" y="325754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244">
            <a:extLst>
              <a:ext uri="{FF2B5EF4-FFF2-40B4-BE49-F238E27FC236}">
                <a16:creationId xmlns:a16="http://schemas.microsoft.com/office/drawing/2014/main" id="{20E5FF99-E4C1-427F-A018-A715C9145B48}"/>
              </a:ext>
            </a:extLst>
          </p:cNvPr>
          <p:cNvSpPr/>
          <p:nvPr/>
        </p:nvSpPr>
        <p:spPr>
          <a:xfrm>
            <a:off x="5513851" y="32575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245">
            <a:extLst>
              <a:ext uri="{FF2B5EF4-FFF2-40B4-BE49-F238E27FC236}">
                <a16:creationId xmlns:a16="http://schemas.microsoft.com/office/drawing/2014/main" id="{9B70F7FE-9C94-4B81-A367-63044074BEAE}"/>
              </a:ext>
            </a:extLst>
          </p:cNvPr>
          <p:cNvSpPr/>
          <p:nvPr/>
        </p:nvSpPr>
        <p:spPr>
          <a:xfrm>
            <a:off x="6324460" y="351467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246">
            <a:extLst>
              <a:ext uri="{FF2B5EF4-FFF2-40B4-BE49-F238E27FC236}">
                <a16:creationId xmlns:a16="http://schemas.microsoft.com/office/drawing/2014/main" id="{9108CF5D-89FA-41D1-B558-1E09A8BA64D1}"/>
              </a:ext>
            </a:extLst>
          </p:cNvPr>
          <p:cNvSpPr/>
          <p:nvPr/>
        </p:nvSpPr>
        <p:spPr>
          <a:xfrm>
            <a:off x="6256795" y="34698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247">
            <a:extLst>
              <a:ext uri="{FF2B5EF4-FFF2-40B4-BE49-F238E27FC236}">
                <a16:creationId xmlns:a16="http://schemas.microsoft.com/office/drawing/2014/main" id="{475E855F-B91F-4B33-97A8-ECFC3631D17F}"/>
              </a:ext>
            </a:extLst>
          </p:cNvPr>
          <p:cNvSpPr/>
          <p:nvPr/>
        </p:nvSpPr>
        <p:spPr>
          <a:xfrm>
            <a:off x="6624380" y="346987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248">
            <a:extLst>
              <a:ext uri="{FF2B5EF4-FFF2-40B4-BE49-F238E27FC236}">
                <a16:creationId xmlns:a16="http://schemas.microsoft.com/office/drawing/2014/main" id="{BC3E1976-7D5D-4BF7-88B4-19E018E2A902}"/>
              </a:ext>
            </a:extLst>
          </p:cNvPr>
          <p:cNvSpPr/>
          <p:nvPr/>
        </p:nvSpPr>
        <p:spPr>
          <a:xfrm>
            <a:off x="6324460" y="33432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249">
            <a:extLst>
              <a:ext uri="{FF2B5EF4-FFF2-40B4-BE49-F238E27FC236}">
                <a16:creationId xmlns:a16="http://schemas.microsoft.com/office/drawing/2014/main" id="{25F809E3-88FA-4E0A-925F-B85F0F442A94}"/>
              </a:ext>
            </a:extLst>
          </p:cNvPr>
          <p:cNvSpPr/>
          <p:nvPr/>
        </p:nvSpPr>
        <p:spPr>
          <a:xfrm>
            <a:off x="6256795" y="3298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250">
            <a:extLst>
              <a:ext uri="{FF2B5EF4-FFF2-40B4-BE49-F238E27FC236}">
                <a16:creationId xmlns:a16="http://schemas.microsoft.com/office/drawing/2014/main" id="{E7EC5453-EE74-498C-82A8-8F728BD4FCD5}"/>
              </a:ext>
            </a:extLst>
          </p:cNvPr>
          <p:cNvSpPr/>
          <p:nvPr/>
        </p:nvSpPr>
        <p:spPr>
          <a:xfrm>
            <a:off x="6624380" y="32984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251">
            <a:extLst>
              <a:ext uri="{FF2B5EF4-FFF2-40B4-BE49-F238E27FC236}">
                <a16:creationId xmlns:a16="http://schemas.microsoft.com/office/drawing/2014/main" id="{1F1D5BE0-A71E-4A11-85FE-1345EA5849DD}"/>
              </a:ext>
            </a:extLst>
          </p:cNvPr>
          <p:cNvSpPr/>
          <p:nvPr/>
        </p:nvSpPr>
        <p:spPr>
          <a:xfrm>
            <a:off x="6324460" y="3000329"/>
            <a:ext cx="321865" cy="0"/>
          </a:xfrm>
          <a:custGeom>
            <a:avLst/>
            <a:gdLst/>
            <a:ahLst/>
            <a:cxnLst/>
            <a:rect l="l" t="t" r="r" b="b"/>
            <a:pathLst>
              <a:path w="321865">
                <a:moveTo>
                  <a:pt x="0" y="0"/>
                </a:moveTo>
                <a:lnTo>
                  <a:pt x="321865" y="0"/>
                </a:lnTo>
              </a:path>
            </a:pathLst>
          </a:custGeom>
          <a:ln w="1280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252">
            <a:extLst>
              <a:ext uri="{FF2B5EF4-FFF2-40B4-BE49-F238E27FC236}">
                <a16:creationId xmlns:a16="http://schemas.microsoft.com/office/drawing/2014/main" id="{4627406E-2163-44B0-96B6-54D7F2FBFF61}"/>
              </a:ext>
            </a:extLst>
          </p:cNvPr>
          <p:cNvSpPr/>
          <p:nvPr/>
        </p:nvSpPr>
        <p:spPr>
          <a:xfrm>
            <a:off x="6256795" y="29555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0" y="44805"/>
                </a:moveTo>
                <a:lnTo>
                  <a:pt x="89610" y="0"/>
                </a:lnTo>
                <a:lnTo>
                  <a:pt x="84493" y="11683"/>
                </a:lnTo>
                <a:lnTo>
                  <a:pt x="80970" y="23730"/>
                </a:lnTo>
                <a:lnTo>
                  <a:pt x="79040" y="36007"/>
                </a:lnTo>
                <a:lnTo>
                  <a:pt x="78703" y="48379"/>
                </a:lnTo>
                <a:lnTo>
                  <a:pt x="79960" y="60712"/>
                </a:lnTo>
                <a:lnTo>
                  <a:pt x="82810" y="72873"/>
                </a:lnTo>
                <a:lnTo>
                  <a:pt x="89610" y="89611"/>
                </a:lnTo>
                <a:lnTo>
                  <a:pt x="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253">
            <a:extLst>
              <a:ext uri="{FF2B5EF4-FFF2-40B4-BE49-F238E27FC236}">
                <a16:creationId xmlns:a16="http://schemas.microsoft.com/office/drawing/2014/main" id="{C715F0B5-7AD0-42E6-95F8-799E5CFBCFE3}"/>
              </a:ext>
            </a:extLst>
          </p:cNvPr>
          <p:cNvSpPr/>
          <p:nvPr/>
        </p:nvSpPr>
        <p:spPr>
          <a:xfrm>
            <a:off x="6624380" y="2955523"/>
            <a:ext cx="89610" cy="89611"/>
          </a:xfrm>
          <a:custGeom>
            <a:avLst/>
            <a:gdLst/>
            <a:ahLst/>
            <a:cxnLst/>
            <a:rect l="l" t="t" r="r" b="b"/>
            <a:pathLst>
              <a:path w="89610" h="89611">
                <a:moveTo>
                  <a:pt x="89610" y="44805"/>
                </a:moveTo>
                <a:lnTo>
                  <a:pt x="0" y="89611"/>
                </a:lnTo>
                <a:lnTo>
                  <a:pt x="5116" y="77927"/>
                </a:lnTo>
                <a:lnTo>
                  <a:pt x="8639" y="65880"/>
                </a:lnTo>
                <a:lnTo>
                  <a:pt x="10569" y="53604"/>
                </a:lnTo>
                <a:lnTo>
                  <a:pt x="10906" y="41232"/>
                </a:lnTo>
                <a:lnTo>
                  <a:pt x="9649" y="28898"/>
                </a:lnTo>
                <a:lnTo>
                  <a:pt x="6799" y="16738"/>
                </a:lnTo>
                <a:lnTo>
                  <a:pt x="0" y="0"/>
                </a:lnTo>
                <a:lnTo>
                  <a:pt x="89610" y="4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254">
            <a:extLst>
              <a:ext uri="{FF2B5EF4-FFF2-40B4-BE49-F238E27FC236}">
                <a16:creationId xmlns:a16="http://schemas.microsoft.com/office/drawing/2014/main" id="{04994160-EBEE-4CBA-B104-3342A45A6883}"/>
              </a:ext>
            </a:extLst>
          </p:cNvPr>
          <p:cNvSpPr/>
          <p:nvPr/>
        </p:nvSpPr>
        <p:spPr>
          <a:xfrm>
            <a:off x="5513854" y="2914640"/>
            <a:ext cx="742937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255">
            <a:extLst>
              <a:ext uri="{FF2B5EF4-FFF2-40B4-BE49-F238E27FC236}">
                <a16:creationId xmlns:a16="http://schemas.microsoft.com/office/drawing/2014/main" id="{0F82E155-96A8-40D6-9F8F-CF3A284D8C3F}"/>
              </a:ext>
            </a:extLst>
          </p:cNvPr>
          <p:cNvSpPr/>
          <p:nvPr/>
        </p:nvSpPr>
        <p:spPr>
          <a:xfrm>
            <a:off x="5513851" y="2914636"/>
            <a:ext cx="742924" cy="171453"/>
          </a:xfrm>
          <a:custGeom>
            <a:avLst/>
            <a:gdLst/>
            <a:ahLst/>
            <a:cxnLst/>
            <a:rect l="l" t="t" r="r" b="b"/>
            <a:pathLst>
              <a:path w="742924" h="171453">
                <a:moveTo>
                  <a:pt x="0" y="171453"/>
                </a:moveTo>
                <a:lnTo>
                  <a:pt x="742924" y="171453"/>
                </a:lnTo>
                <a:lnTo>
                  <a:pt x="742924" y="0"/>
                </a:lnTo>
                <a:lnTo>
                  <a:pt x="0" y="0"/>
                </a:lnTo>
                <a:lnTo>
                  <a:pt x="0" y="17145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256">
            <a:extLst>
              <a:ext uri="{FF2B5EF4-FFF2-40B4-BE49-F238E27FC236}">
                <a16:creationId xmlns:a16="http://schemas.microsoft.com/office/drawing/2014/main" id="{CC496C35-E349-4B74-80A6-A1C7A752951F}"/>
              </a:ext>
            </a:extLst>
          </p:cNvPr>
          <p:cNvSpPr/>
          <p:nvPr/>
        </p:nvSpPr>
        <p:spPr>
          <a:xfrm>
            <a:off x="6713990" y="1943100"/>
            <a:ext cx="800090" cy="342900"/>
          </a:xfrm>
          <a:custGeom>
            <a:avLst/>
            <a:gdLst/>
            <a:ahLst/>
            <a:cxnLst/>
            <a:rect l="l" t="t" r="r" b="b"/>
            <a:pathLst>
              <a:path w="800090" h="342900">
                <a:moveTo>
                  <a:pt x="22859" y="342900"/>
                </a:moveTo>
                <a:lnTo>
                  <a:pt x="4213" y="333413"/>
                </a:lnTo>
                <a:lnTo>
                  <a:pt x="0" y="320040"/>
                </a:lnTo>
                <a:lnTo>
                  <a:pt x="0" y="22860"/>
                </a:lnTo>
                <a:lnTo>
                  <a:pt x="9486" y="4213"/>
                </a:lnTo>
                <a:lnTo>
                  <a:pt x="22859" y="0"/>
                </a:lnTo>
                <a:lnTo>
                  <a:pt x="777231" y="0"/>
                </a:lnTo>
                <a:lnTo>
                  <a:pt x="795877" y="9486"/>
                </a:lnTo>
                <a:lnTo>
                  <a:pt x="800090" y="22860"/>
                </a:lnTo>
                <a:lnTo>
                  <a:pt x="800090" y="320040"/>
                </a:lnTo>
                <a:lnTo>
                  <a:pt x="790604" y="338686"/>
                </a:lnTo>
                <a:lnTo>
                  <a:pt x="777231" y="342900"/>
                </a:lnTo>
                <a:lnTo>
                  <a:pt x="22859" y="34290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257">
            <a:extLst>
              <a:ext uri="{FF2B5EF4-FFF2-40B4-BE49-F238E27FC236}">
                <a16:creationId xmlns:a16="http://schemas.microsoft.com/office/drawing/2014/main" id="{E3577703-F5B4-4501-9874-D3CF8DFFDF7A}"/>
              </a:ext>
            </a:extLst>
          </p:cNvPr>
          <p:cNvSpPr/>
          <p:nvPr/>
        </p:nvSpPr>
        <p:spPr>
          <a:xfrm>
            <a:off x="6713990" y="1943100"/>
            <a:ext cx="800090" cy="342900"/>
          </a:xfrm>
          <a:custGeom>
            <a:avLst/>
            <a:gdLst/>
            <a:ahLst/>
            <a:cxnLst/>
            <a:rect l="l" t="t" r="r" b="b"/>
            <a:pathLst>
              <a:path w="800090" h="342900">
                <a:moveTo>
                  <a:pt x="22859" y="342900"/>
                </a:moveTo>
                <a:lnTo>
                  <a:pt x="777231" y="342900"/>
                </a:lnTo>
                <a:lnTo>
                  <a:pt x="790604" y="338686"/>
                </a:lnTo>
                <a:lnTo>
                  <a:pt x="800090" y="320040"/>
                </a:lnTo>
                <a:lnTo>
                  <a:pt x="800090" y="22860"/>
                </a:lnTo>
                <a:lnTo>
                  <a:pt x="795877" y="9486"/>
                </a:lnTo>
                <a:lnTo>
                  <a:pt x="777231" y="0"/>
                </a:lnTo>
                <a:lnTo>
                  <a:pt x="22859" y="0"/>
                </a:lnTo>
                <a:lnTo>
                  <a:pt x="9486" y="4213"/>
                </a:lnTo>
                <a:lnTo>
                  <a:pt x="0" y="22860"/>
                </a:lnTo>
                <a:lnTo>
                  <a:pt x="0" y="320040"/>
                </a:lnTo>
                <a:lnTo>
                  <a:pt x="4213" y="333413"/>
                </a:lnTo>
                <a:lnTo>
                  <a:pt x="22859" y="342900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258">
            <a:extLst>
              <a:ext uri="{FF2B5EF4-FFF2-40B4-BE49-F238E27FC236}">
                <a16:creationId xmlns:a16="http://schemas.microsoft.com/office/drawing/2014/main" id="{39657184-F419-4F24-B33F-345891EC56C6}"/>
              </a:ext>
            </a:extLst>
          </p:cNvPr>
          <p:cNvSpPr/>
          <p:nvPr/>
        </p:nvSpPr>
        <p:spPr>
          <a:xfrm>
            <a:off x="5628610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259">
            <a:extLst>
              <a:ext uri="{FF2B5EF4-FFF2-40B4-BE49-F238E27FC236}">
                <a16:creationId xmlns:a16="http://schemas.microsoft.com/office/drawing/2014/main" id="{8DD40493-F19F-439D-B4A7-64F40C48BC40}"/>
              </a:ext>
            </a:extLst>
          </p:cNvPr>
          <p:cNvSpPr/>
          <p:nvPr/>
        </p:nvSpPr>
        <p:spPr>
          <a:xfrm>
            <a:off x="5628610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260">
            <a:extLst>
              <a:ext uri="{FF2B5EF4-FFF2-40B4-BE49-F238E27FC236}">
                <a16:creationId xmlns:a16="http://schemas.microsoft.com/office/drawing/2014/main" id="{BF25FB14-8FCA-43B6-9B0E-96FB86DFD71E}"/>
              </a:ext>
            </a:extLst>
          </p:cNvPr>
          <p:cNvSpPr/>
          <p:nvPr/>
        </p:nvSpPr>
        <p:spPr>
          <a:xfrm>
            <a:off x="5714288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261">
            <a:extLst>
              <a:ext uri="{FF2B5EF4-FFF2-40B4-BE49-F238E27FC236}">
                <a16:creationId xmlns:a16="http://schemas.microsoft.com/office/drawing/2014/main" id="{3E424263-DD97-42DB-93CC-D8B2D4F88D28}"/>
              </a:ext>
            </a:extLst>
          </p:cNvPr>
          <p:cNvSpPr/>
          <p:nvPr/>
        </p:nvSpPr>
        <p:spPr>
          <a:xfrm>
            <a:off x="5714288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262">
            <a:extLst>
              <a:ext uri="{FF2B5EF4-FFF2-40B4-BE49-F238E27FC236}">
                <a16:creationId xmlns:a16="http://schemas.microsoft.com/office/drawing/2014/main" id="{68F3AA8D-398E-43ED-BB1E-3B05F4CBD478}"/>
              </a:ext>
            </a:extLst>
          </p:cNvPr>
          <p:cNvSpPr/>
          <p:nvPr/>
        </p:nvSpPr>
        <p:spPr>
          <a:xfrm>
            <a:off x="5800058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263">
            <a:extLst>
              <a:ext uri="{FF2B5EF4-FFF2-40B4-BE49-F238E27FC236}">
                <a16:creationId xmlns:a16="http://schemas.microsoft.com/office/drawing/2014/main" id="{01CEC286-D6F9-44B6-BD7E-F378678FB184}"/>
              </a:ext>
            </a:extLst>
          </p:cNvPr>
          <p:cNvSpPr/>
          <p:nvPr/>
        </p:nvSpPr>
        <p:spPr>
          <a:xfrm>
            <a:off x="5800058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264">
            <a:extLst>
              <a:ext uri="{FF2B5EF4-FFF2-40B4-BE49-F238E27FC236}">
                <a16:creationId xmlns:a16="http://schemas.microsoft.com/office/drawing/2014/main" id="{4E5C8692-4E1B-41BB-998A-0D46061580C0}"/>
              </a:ext>
            </a:extLst>
          </p:cNvPr>
          <p:cNvSpPr/>
          <p:nvPr/>
        </p:nvSpPr>
        <p:spPr>
          <a:xfrm>
            <a:off x="5885736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265">
            <a:extLst>
              <a:ext uri="{FF2B5EF4-FFF2-40B4-BE49-F238E27FC236}">
                <a16:creationId xmlns:a16="http://schemas.microsoft.com/office/drawing/2014/main" id="{7EFD483D-25BD-4AC8-B53F-B31469A9992F}"/>
              </a:ext>
            </a:extLst>
          </p:cNvPr>
          <p:cNvSpPr/>
          <p:nvPr/>
        </p:nvSpPr>
        <p:spPr>
          <a:xfrm>
            <a:off x="5885736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266">
            <a:extLst>
              <a:ext uri="{FF2B5EF4-FFF2-40B4-BE49-F238E27FC236}">
                <a16:creationId xmlns:a16="http://schemas.microsoft.com/office/drawing/2014/main" id="{B9DDAFF9-D851-4EB1-9C10-07FB1A8BD32D}"/>
              </a:ext>
            </a:extLst>
          </p:cNvPr>
          <p:cNvSpPr/>
          <p:nvPr/>
        </p:nvSpPr>
        <p:spPr>
          <a:xfrm>
            <a:off x="5971506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267">
            <a:extLst>
              <a:ext uri="{FF2B5EF4-FFF2-40B4-BE49-F238E27FC236}">
                <a16:creationId xmlns:a16="http://schemas.microsoft.com/office/drawing/2014/main" id="{7ECB422A-AA97-4149-BC2C-93075200E6F2}"/>
              </a:ext>
            </a:extLst>
          </p:cNvPr>
          <p:cNvSpPr/>
          <p:nvPr/>
        </p:nvSpPr>
        <p:spPr>
          <a:xfrm>
            <a:off x="5971506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268">
            <a:extLst>
              <a:ext uri="{FF2B5EF4-FFF2-40B4-BE49-F238E27FC236}">
                <a16:creationId xmlns:a16="http://schemas.microsoft.com/office/drawing/2014/main" id="{3738BCE3-56C8-4048-BCC6-154A4D2256AD}"/>
              </a:ext>
            </a:extLst>
          </p:cNvPr>
          <p:cNvSpPr/>
          <p:nvPr/>
        </p:nvSpPr>
        <p:spPr>
          <a:xfrm>
            <a:off x="6057184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2031" y="43833"/>
                </a:lnTo>
                <a:lnTo>
                  <a:pt x="41974" y="53158"/>
                </a:lnTo>
                <a:lnTo>
                  <a:pt x="28346" y="56692"/>
                </a:lnTo>
                <a:lnTo>
                  <a:pt x="12455" y="52032"/>
                </a:lnTo>
                <a:lnTo>
                  <a:pt x="3346" y="41974"/>
                </a:lnTo>
                <a:lnTo>
                  <a:pt x="0" y="28346"/>
                </a:lnTo>
                <a:lnTo>
                  <a:pt x="4427" y="12859"/>
                </a:lnTo>
                <a:lnTo>
                  <a:pt x="14312" y="3534"/>
                </a:lnTo>
                <a:lnTo>
                  <a:pt x="28346" y="0"/>
                </a:lnTo>
                <a:lnTo>
                  <a:pt x="43832" y="4660"/>
                </a:lnTo>
                <a:lnTo>
                  <a:pt x="53157" y="14718"/>
                </a:lnTo>
                <a:lnTo>
                  <a:pt x="56692" y="2834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269">
            <a:extLst>
              <a:ext uri="{FF2B5EF4-FFF2-40B4-BE49-F238E27FC236}">
                <a16:creationId xmlns:a16="http://schemas.microsoft.com/office/drawing/2014/main" id="{1C4CC477-C478-4F47-9502-35703D68460B}"/>
              </a:ext>
            </a:extLst>
          </p:cNvPr>
          <p:cNvSpPr/>
          <p:nvPr/>
        </p:nvSpPr>
        <p:spPr>
          <a:xfrm>
            <a:off x="6057184" y="4715103"/>
            <a:ext cx="56692" cy="56692"/>
          </a:xfrm>
          <a:custGeom>
            <a:avLst/>
            <a:gdLst/>
            <a:ahLst/>
            <a:cxnLst/>
            <a:rect l="l" t="t" r="r" b="b"/>
            <a:pathLst>
              <a:path w="56692" h="56692">
                <a:moveTo>
                  <a:pt x="56692" y="28346"/>
                </a:moveTo>
                <a:lnTo>
                  <a:pt x="53157" y="14718"/>
                </a:lnTo>
                <a:lnTo>
                  <a:pt x="43832" y="4660"/>
                </a:lnTo>
                <a:lnTo>
                  <a:pt x="28346" y="0"/>
                </a:lnTo>
                <a:lnTo>
                  <a:pt x="14312" y="3534"/>
                </a:lnTo>
                <a:lnTo>
                  <a:pt x="4427" y="12859"/>
                </a:lnTo>
                <a:lnTo>
                  <a:pt x="0" y="28346"/>
                </a:lnTo>
                <a:lnTo>
                  <a:pt x="3346" y="41974"/>
                </a:lnTo>
                <a:lnTo>
                  <a:pt x="12455" y="52032"/>
                </a:lnTo>
                <a:lnTo>
                  <a:pt x="28346" y="56692"/>
                </a:lnTo>
                <a:lnTo>
                  <a:pt x="41974" y="53158"/>
                </a:lnTo>
                <a:lnTo>
                  <a:pt x="52031" y="43833"/>
                </a:lnTo>
                <a:lnTo>
                  <a:pt x="56692" y="28346"/>
                </a:lnTo>
                <a:close/>
              </a:path>
            </a:pathLst>
          </a:custGeom>
          <a:ln w="27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270">
            <a:extLst>
              <a:ext uri="{FF2B5EF4-FFF2-40B4-BE49-F238E27FC236}">
                <a16:creationId xmlns:a16="http://schemas.microsoft.com/office/drawing/2014/main" id="{96CBD977-11C2-4E50-BEC3-8714231982A1}"/>
              </a:ext>
            </a:extLst>
          </p:cNvPr>
          <p:cNvSpPr/>
          <p:nvPr/>
        </p:nvSpPr>
        <p:spPr>
          <a:xfrm>
            <a:off x="5571019" y="4629135"/>
            <a:ext cx="600049" cy="157166"/>
          </a:xfrm>
          <a:custGeom>
            <a:avLst/>
            <a:gdLst/>
            <a:ahLst/>
            <a:cxnLst/>
            <a:rect l="l" t="t" r="r" b="b"/>
            <a:pathLst>
              <a:path w="600049" h="157166">
                <a:moveTo>
                  <a:pt x="600049" y="157166"/>
                </a:moveTo>
                <a:lnTo>
                  <a:pt x="0" y="157166"/>
                </a:lnTo>
                <a:lnTo>
                  <a:pt x="0" y="0"/>
                </a:lnTo>
                <a:lnTo>
                  <a:pt x="600049" y="0"/>
                </a:lnTo>
                <a:lnTo>
                  <a:pt x="600049" y="157166"/>
                </a:lnTo>
                <a:close/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65">
            <a:extLst>
              <a:ext uri="{FF2B5EF4-FFF2-40B4-BE49-F238E27FC236}">
                <a16:creationId xmlns:a16="http://schemas.microsoft.com/office/drawing/2014/main" id="{AA665BFD-42E4-44D3-B4A0-35ECCAFE9864}"/>
              </a:ext>
            </a:extLst>
          </p:cNvPr>
          <p:cNvSpPr/>
          <p:nvPr/>
        </p:nvSpPr>
        <p:spPr>
          <a:xfrm>
            <a:off x="2227006" y="4917430"/>
            <a:ext cx="411480" cy="413004"/>
          </a:xfrm>
          <a:custGeom>
            <a:avLst/>
            <a:gdLst/>
            <a:ahLst/>
            <a:cxnLst/>
            <a:rect l="l" t="t" r="r" b="b"/>
            <a:pathLst>
              <a:path w="411480" h="413003">
                <a:moveTo>
                  <a:pt x="0" y="413004"/>
                </a:moveTo>
                <a:lnTo>
                  <a:pt x="411480" y="413004"/>
                </a:lnTo>
                <a:lnTo>
                  <a:pt x="411480" y="0"/>
                </a:lnTo>
                <a:lnTo>
                  <a:pt x="0" y="0"/>
                </a:lnTo>
                <a:lnTo>
                  <a:pt x="0" y="4130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66">
            <a:extLst>
              <a:ext uri="{FF2B5EF4-FFF2-40B4-BE49-F238E27FC236}">
                <a16:creationId xmlns:a16="http://schemas.microsoft.com/office/drawing/2014/main" id="{7C539D6C-5B1F-46B9-B39F-14AEA28088D7}"/>
              </a:ext>
            </a:extLst>
          </p:cNvPr>
          <p:cNvSpPr/>
          <p:nvPr/>
        </p:nvSpPr>
        <p:spPr>
          <a:xfrm>
            <a:off x="2272726" y="4944861"/>
            <a:ext cx="320039" cy="153924"/>
          </a:xfrm>
          <a:custGeom>
            <a:avLst/>
            <a:gdLst/>
            <a:ahLst/>
            <a:cxnLst/>
            <a:rect l="l" t="t" r="r" b="b"/>
            <a:pathLst>
              <a:path w="320039" h="153924">
                <a:moveTo>
                  <a:pt x="0" y="153924"/>
                </a:moveTo>
                <a:lnTo>
                  <a:pt x="320039" y="153924"/>
                </a:lnTo>
                <a:lnTo>
                  <a:pt x="320039" y="0"/>
                </a:lnTo>
                <a:lnTo>
                  <a:pt x="0" y="0"/>
                </a:lnTo>
                <a:lnTo>
                  <a:pt x="0" y="15392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67">
            <a:extLst>
              <a:ext uri="{FF2B5EF4-FFF2-40B4-BE49-F238E27FC236}">
                <a16:creationId xmlns:a16="http://schemas.microsoft.com/office/drawing/2014/main" id="{6E4499E5-2E74-4309-BE0E-BB545DBF5C9D}"/>
              </a:ext>
            </a:extLst>
          </p:cNvPr>
          <p:cNvSpPr/>
          <p:nvPr/>
        </p:nvSpPr>
        <p:spPr>
          <a:xfrm>
            <a:off x="2272726" y="4970770"/>
            <a:ext cx="245363" cy="103631"/>
          </a:xfrm>
          <a:custGeom>
            <a:avLst/>
            <a:gdLst/>
            <a:ahLst/>
            <a:cxnLst/>
            <a:rect l="l" t="t" r="r" b="b"/>
            <a:pathLst>
              <a:path w="245363" h="103631">
                <a:moveTo>
                  <a:pt x="0" y="103631"/>
                </a:moveTo>
                <a:lnTo>
                  <a:pt x="245363" y="103631"/>
                </a:lnTo>
                <a:lnTo>
                  <a:pt x="245363" y="0"/>
                </a:lnTo>
                <a:lnTo>
                  <a:pt x="0" y="0"/>
                </a:lnTo>
                <a:lnTo>
                  <a:pt x="0" y="10363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68">
            <a:extLst>
              <a:ext uri="{FF2B5EF4-FFF2-40B4-BE49-F238E27FC236}">
                <a16:creationId xmlns:a16="http://schemas.microsoft.com/office/drawing/2014/main" id="{A2A4A041-7F45-44D7-840B-8294B60FD36F}"/>
              </a:ext>
            </a:extLst>
          </p:cNvPr>
          <p:cNvSpPr/>
          <p:nvPr/>
        </p:nvSpPr>
        <p:spPr>
          <a:xfrm>
            <a:off x="2638486" y="4917430"/>
            <a:ext cx="4617720" cy="413004"/>
          </a:xfrm>
          <a:custGeom>
            <a:avLst/>
            <a:gdLst/>
            <a:ahLst/>
            <a:cxnLst/>
            <a:rect l="l" t="t" r="r" b="b"/>
            <a:pathLst>
              <a:path w="4617720" h="413003">
                <a:moveTo>
                  <a:pt x="0" y="413004"/>
                </a:moveTo>
                <a:lnTo>
                  <a:pt x="4617720" y="413004"/>
                </a:lnTo>
                <a:lnTo>
                  <a:pt x="4617720" y="0"/>
                </a:lnTo>
                <a:lnTo>
                  <a:pt x="0" y="0"/>
                </a:lnTo>
                <a:lnTo>
                  <a:pt x="0" y="4130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69">
            <a:extLst>
              <a:ext uri="{FF2B5EF4-FFF2-40B4-BE49-F238E27FC236}">
                <a16:creationId xmlns:a16="http://schemas.microsoft.com/office/drawing/2014/main" id="{DFB30248-3EC6-47A2-8480-782568A2C670}"/>
              </a:ext>
            </a:extLst>
          </p:cNvPr>
          <p:cNvSpPr/>
          <p:nvPr/>
        </p:nvSpPr>
        <p:spPr>
          <a:xfrm>
            <a:off x="2684206" y="4944861"/>
            <a:ext cx="4526280" cy="128016"/>
          </a:xfrm>
          <a:custGeom>
            <a:avLst/>
            <a:gdLst/>
            <a:ahLst/>
            <a:cxnLst/>
            <a:rect l="l" t="t" r="r" b="b"/>
            <a:pathLst>
              <a:path w="4526280" h="128016">
                <a:moveTo>
                  <a:pt x="0" y="128016"/>
                </a:moveTo>
                <a:lnTo>
                  <a:pt x="4526280" y="128016"/>
                </a:lnTo>
                <a:lnTo>
                  <a:pt x="4526280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70">
            <a:extLst>
              <a:ext uri="{FF2B5EF4-FFF2-40B4-BE49-F238E27FC236}">
                <a16:creationId xmlns:a16="http://schemas.microsoft.com/office/drawing/2014/main" id="{A5DF6E8B-2821-489F-9957-E93342033AB5}"/>
              </a:ext>
            </a:extLst>
          </p:cNvPr>
          <p:cNvSpPr/>
          <p:nvPr/>
        </p:nvSpPr>
        <p:spPr>
          <a:xfrm>
            <a:off x="2684206" y="5072878"/>
            <a:ext cx="4526280" cy="102107"/>
          </a:xfrm>
          <a:custGeom>
            <a:avLst/>
            <a:gdLst/>
            <a:ahLst/>
            <a:cxnLst/>
            <a:rect l="l" t="t" r="r" b="b"/>
            <a:pathLst>
              <a:path w="4526280" h="102107">
                <a:moveTo>
                  <a:pt x="0" y="102108"/>
                </a:moveTo>
                <a:lnTo>
                  <a:pt x="4526280" y="102108"/>
                </a:lnTo>
                <a:lnTo>
                  <a:pt x="452628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71">
            <a:extLst>
              <a:ext uri="{FF2B5EF4-FFF2-40B4-BE49-F238E27FC236}">
                <a16:creationId xmlns:a16="http://schemas.microsoft.com/office/drawing/2014/main" id="{A92592F1-DAA6-4679-8F75-326034C57F62}"/>
              </a:ext>
            </a:extLst>
          </p:cNvPr>
          <p:cNvSpPr/>
          <p:nvPr/>
        </p:nvSpPr>
        <p:spPr>
          <a:xfrm>
            <a:off x="2684206" y="5174986"/>
            <a:ext cx="4526280" cy="128016"/>
          </a:xfrm>
          <a:custGeom>
            <a:avLst/>
            <a:gdLst/>
            <a:ahLst/>
            <a:cxnLst/>
            <a:rect l="l" t="t" r="r" b="b"/>
            <a:pathLst>
              <a:path w="4526280" h="128016">
                <a:moveTo>
                  <a:pt x="0" y="128015"/>
                </a:moveTo>
                <a:lnTo>
                  <a:pt x="4526280" y="128015"/>
                </a:lnTo>
                <a:lnTo>
                  <a:pt x="4526280" y="0"/>
                </a:lnTo>
                <a:lnTo>
                  <a:pt x="0" y="0"/>
                </a:lnTo>
                <a:lnTo>
                  <a:pt x="0" y="12801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72">
            <a:extLst>
              <a:ext uri="{FF2B5EF4-FFF2-40B4-BE49-F238E27FC236}">
                <a16:creationId xmlns:a16="http://schemas.microsoft.com/office/drawing/2014/main" id="{53952BB4-3904-4691-8D70-5EAE6FD87372}"/>
              </a:ext>
            </a:extLst>
          </p:cNvPr>
          <p:cNvSpPr/>
          <p:nvPr/>
        </p:nvSpPr>
        <p:spPr>
          <a:xfrm>
            <a:off x="2227006" y="4931146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8701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73">
            <a:extLst>
              <a:ext uri="{FF2B5EF4-FFF2-40B4-BE49-F238E27FC236}">
                <a16:creationId xmlns:a16="http://schemas.microsoft.com/office/drawing/2014/main" id="{0406D421-CAD7-455A-80F6-140A656A2355}"/>
              </a:ext>
            </a:extLst>
          </p:cNvPr>
          <p:cNvSpPr/>
          <p:nvPr/>
        </p:nvSpPr>
        <p:spPr>
          <a:xfrm>
            <a:off x="2638486" y="4931146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28701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74">
            <a:extLst>
              <a:ext uri="{FF2B5EF4-FFF2-40B4-BE49-F238E27FC236}">
                <a16:creationId xmlns:a16="http://schemas.microsoft.com/office/drawing/2014/main" id="{60EAE452-1558-49A4-B8C8-25866A08BF18}"/>
              </a:ext>
            </a:extLst>
          </p:cNvPr>
          <p:cNvSpPr/>
          <p:nvPr/>
        </p:nvSpPr>
        <p:spPr>
          <a:xfrm>
            <a:off x="2227006" y="5316718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480" y="0"/>
                </a:lnTo>
              </a:path>
            </a:pathLst>
          </a:custGeom>
          <a:ln w="28701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75">
            <a:extLst>
              <a:ext uri="{FF2B5EF4-FFF2-40B4-BE49-F238E27FC236}">
                <a16:creationId xmlns:a16="http://schemas.microsoft.com/office/drawing/2014/main" id="{B2AD3A43-C37C-4716-B43B-7CBEC14A261F}"/>
              </a:ext>
            </a:extLst>
          </p:cNvPr>
          <p:cNvSpPr/>
          <p:nvPr/>
        </p:nvSpPr>
        <p:spPr>
          <a:xfrm>
            <a:off x="2638486" y="5316718"/>
            <a:ext cx="4617720" cy="0"/>
          </a:xfrm>
          <a:custGeom>
            <a:avLst/>
            <a:gdLst/>
            <a:ahLst/>
            <a:cxnLst/>
            <a:rect l="l" t="t" r="r" b="b"/>
            <a:pathLst>
              <a:path w="4617720">
                <a:moveTo>
                  <a:pt x="0" y="0"/>
                </a:moveTo>
                <a:lnTo>
                  <a:pt x="4617720" y="0"/>
                </a:lnTo>
              </a:path>
            </a:pathLst>
          </a:custGeom>
          <a:ln w="28701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56">
            <a:extLst>
              <a:ext uri="{FF2B5EF4-FFF2-40B4-BE49-F238E27FC236}">
                <a16:creationId xmlns:a16="http://schemas.microsoft.com/office/drawing/2014/main" id="{67ED4DE0-85D2-4B55-98C2-0F634ADBB1C6}"/>
              </a:ext>
            </a:extLst>
          </p:cNvPr>
          <p:cNvSpPr txBox="1"/>
          <p:nvPr/>
        </p:nvSpPr>
        <p:spPr>
          <a:xfrm>
            <a:off x="1528467" y="1434316"/>
            <a:ext cx="1702839" cy="139700"/>
          </a:xfrm>
          <a:prstGeom prst="rect">
            <a:avLst/>
          </a:prstGeom>
        </p:spPr>
        <p:txBody>
          <a:bodyPr wrap="square" lIns="0" tIns="6508" rIns="0" bIns="0" rtlCol="0">
            <a:noAutofit/>
          </a:bodyPr>
          <a:lstStyle/>
          <a:p>
            <a:pPr marL="12700">
              <a:lnSpc>
                <a:spcPts val="1025"/>
              </a:lnSpc>
            </a:pPr>
            <a:r>
              <a:rPr sz="900" b="1" spc="5" dirty="0">
                <a:latin typeface="Arial Narrow"/>
                <a:cs typeface="Arial Narrow"/>
              </a:rPr>
              <a:t>Figure 1 Jetson Nano Block Diagram</a:t>
            </a:r>
            <a:endParaRPr sz="900">
              <a:latin typeface="Arial Narrow"/>
              <a:cs typeface="Arial Narrow"/>
            </a:endParaRPr>
          </a:p>
        </p:txBody>
      </p:sp>
      <p:sp>
        <p:nvSpPr>
          <p:cNvPr id="209" name="object 55">
            <a:extLst>
              <a:ext uri="{FF2B5EF4-FFF2-40B4-BE49-F238E27FC236}">
                <a16:creationId xmlns:a16="http://schemas.microsoft.com/office/drawing/2014/main" id="{464DB0F4-0610-4BDE-ABD4-7DF58F805329}"/>
              </a:ext>
            </a:extLst>
          </p:cNvPr>
          <p:cNvSpPr txBox="1"/>
          <p:nvPr/>
        </p:nvSpPr>
        <p:spPr>
          <a:xfrm>
            <a:off x="4043732" y="1690540"/>
            <a:ext cx="796308" cy="578302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marL="12700">
              <a:lnSpc>
                <a:spcPts val="1939"/>
              </a:lnSpc>
            </a:pPr>
            <a:r>
              <a:rPr sz="1800" b="1" dirty="0">
                <a:latin typeface="Arial"/>
                <a:cs typeface="Arial"/>
              </a:rPr>
              <a:t>Jetson</a:t>
            </a:r>
            <a:endParaRPr sz="1800" dirty="0">
              <a:latin typeface="Arial"/>
              <a:cs typeface="Arial"/>
            </a:endParaRPr>
          </a:p>
          <a:p>
            <a:pPr marL="113713" marR="34289">
              <a:lnSpc>
                <a:spcPct val="101725"/>
              </a:lnSpc>
              <a:spcBef>
                <a:spcPts val="1439"/>
              </a:spcBef>
            </a:pPr>
            <a:r>
              <a:rPr sz="800" b="1" spc="1" dirty="0">
                <a:latin typeface="Calibri"/>
                <a:cs typeface="Calibri"/>
              </a:rPr>
              <a:t>3.3V Reg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210" name="object 54">
            <a:extLst>
              <a:ext uri="{FF2B5EF4-FFF2-40B4-BE49-F238E27FC236}">
                <a16:creationId xmlns:a16="http://schemas.microsoft.com/office/drawing/2014/main" id="{955DD4B6-2A0C-418B-A9EC-9168A4E311D0}"/>
              </a:ext>
            </a:extLst>
          </p:cNvPr>
          <p:cNvSpPr txBox="1"/>
          <p:nvPr/>
        </p:nvSpPr>
        <p:spPr>
          <a:xfrm>
            <a:off x="4843937" y="1690540"/>
            <a:ext cx="614038" cy="735785"/>
          </a:xfrm>
          <a:prstGeom prst="rect">
            <a:avLst/>
          </a:prstGeom>
        </p:spPr>
        <p:txBody>
          <a:bodyPr wrap="square" lIns="0" tIns="12319" rIns="0" bIns="0" rtlCol="0">
            <a:noAutofit/>
          </a:bodyPr>
          <a:lstStyle/>
          <a:p>
            <a:pPr algn="ctr">
              <a:lnSpc>
                <a:spcPts val="1939"/>
              </a:lnSpc>
            </a:pPr>
            <a:r>
              <a:rPr sz="1800" b="1" dirty="0">
                <a:latin typeface="Arial"/>
                <a:cs typeface="Arial"/>
              </a:rPr>
              <a:t>Nano</a:t>
            </a:r>
            <a:endParaRPr sz="1800" dirty="0">
              <a:latin typeface="Arial"/>
              <a:cs typeface="Arial"/>
            </a:endParaRPr>
          </a:p>
          <a:p>
            <a:pPr marL="126324" marR="172648" algn="ctr">
              <a:lnSpc>
                <a:spcPct val="101725"/>
              </a:lnSpc>
              <a:spcBef>
                <a:spcPts val="794"/>
              </a:spcBef>
            </a:pPr>
            <a:r>
              <a:rPr sz="800" b="1" spc="0" dirty="0">
                <a:latin typeface="Calibri"/>
                <a:cs typeface="Calibri"/>
              </a:rPr>
              <a:t>Power</a:t>
            </a:r>
            <a:endParaRPr sz="800" dirty="0">
              <a:latin typeface="Calibri"/>
              <a:cs typeface="Calibri"/>
            </a:endParaRPr>
          </a:p>
          <a:p>
            <a:pPr marL="36206" marR="79898" algn="ctr">
              <a:lnSpc>
                <a:spcPts val="960"/>
              </a:lnSpc>
              <a:spcBef>
                <a:spcPts val="48"/>
              </a:spcBef>
            </a:pPr>
            <a:r>
              <a:rPr sz="800" b="1" spc="1" dirty="0">
                <a:latin typeface="Calibri"/>
                <a:cs typeface="Calibri"/>
              </a:rPr>
              <a:t>Subsystem</a:t>
            </a:r>
            <a:endParaRPr sz="800" dirty="0">
              <a:latin typeface="Calibri"/>
              <a:cs typeface="Calibri"/>
            </a:endParaRPr>
          </a:p>
          <a:p>
            <a:pPr marR="45340" algn="ctr">
              <a:lnSpc>
                <a:spcPct val="101725"/>
              </a:lnSpc>
              <a:spcBef>
                <a:spcPts val="142"/>
              </a:spcBef>
            </a:pPr>
            <a:r>
              <a:rPr sz="600" b="1" spc="0" dirty="0">
                <a:latin typeface="Calibri"/>
                <a:cs typeface="Calibri"/>
              </a:rPr>
              <a:t>PMIC MAX77620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211" name="object 53">
            <a:extLst>
              <a:ext uri="{FF2B5EF4-FFF2-40B4-BE49-F238E27FC236}">
                <a16:creationId xmlns:a16="http://schemas.microsoft.com/office/drawing/2014/main" id="{69AA69E1-B70E-45AF-914E-212D5C53662A}"/>
              </a:ext>
            </a:extLst>
          </p:cNvPr>
          <p:cNvSpPr txBox="1"/>
          <p:nvPr/>
        </p:nvSpPr>
        <p:spPr>
          <a:xfrm>
            <a:off x="2200007" y="1970393"/>
            <a:ext cx="356000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0" dirty="0">
                <a:solidFill>
                  <a:srgbClr val="FFFFFF"/>
                </a:solidFill>
                <a:latin typeface="Calibri"/>
                <a:cs typeface="Calibri"/>
              </a:rPr>
              <a:t>DC Jack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212" name="object 52">
            <a:extLst>
              <a:ext uri="{FF2B5EF4-FFF2-40B4-BE49-F238E27FC236}">
                <a16:creationId xmlns:a16="http://schemas.microsoft.com/office/drawing/2014/main" id="{7F65E3BA-82F4-4745-A219-E69473AEA413}"/>
              </a:ext>
            </a:extLst>
          </p:cNvPr>
          <p:cNvSpPr txBox="1"/>
          <p:nvPr/>
        </p:nvSpPr>
        <p:spPr>
          <a:xfrm>
            <a:off x="7015683" y="2056118"/>
            <a:ext cx="211889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dirty="0">
                <a:latin typeface="Calibri"/>
                <a:cs typeface="Calibri"/>
              </a:rPr>
              <a:t>USB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3" name="object 51">
            <a:extLst>
              <a:ext uri="{FF2B5EF4-FFF2-40B4-BE49-F238E27FC236}">
                <a16:creationId xmlns:a16="http://schemas.microsoft.com/office/drawing/2014/main" id="{6924C629-3BEB-493E-B0C1-6D23C7E3D69C}"/>
              </a:ext>
            </a:extLst>
          </p:cNvPr>
          <p:cNvSpPr txBox="1"/>
          <p:nvPr/>
        </p:nvSpPr>
        <p:spPr>
          <a:xfrm>
            <a:off x="1971852" y="2198993"/>
            <a:ext cx="807038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-2" dirty="0">
                <a:latin typeface="Calibri"/>
                <a:cs typeface="Calibri"/>
              </a:rPr>
              <a:t>RJ45 w/Magnetics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4" name="object 50">
            <a:extLst>
              <a:ext uri="{FF2B5EF4-FFF2-40B4-BE49-F238E27FC236}">
                <a16:creationId xmlns:a16="http://schemas.microsoft.com/office/drawing/2014/main" id="{976AC8E1-5BA3-4E9F-AD65-F0E4AEEA5A80}"/>
              </a:ext>
            </a:extLst>
          </p:cNvPr>
          <p:cNvSpPr txBox="1"/>
          <p:nvPr/>
        </p:nvSpPr>
        <p:spPr>
          <a:xfrm>
            <a:off x="6947720" y="2370443"/>
            <a:ext cx="346140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-2" dirty="0">
                <a:latin typeface="Calibri"/>
                <a:cs typeface="Calibri"/>
              </a:rPr>
              <a:t>PCIe x4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5" name="object 49">
            <a:extLst>
              <a:ext uri="{FF2B5EF4-FFF2-40B4-BE49-F238E27FC236}">
                <a16:creationId xmlns:a16="http://schemas.microsoft.com/office/drawing/2014/main" id="{CE64375E-27B9-46C1-9B34-8D7593DD82B5}"/>
              </a:ext>
            </a:extLst>
          </p:cNvPr>
          <p:cNvSpPr txBox="1"/>
          <p:nvPr/>
        </p:nvSpPr>
        <p:spPr>
          <a:xfrm>
            <a:off x="4162680" y="2423785"/>
            <a:ext cx="363910" cy="248918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algn="ctr">
              <a:lnSpc>
                <a:spcPts val="900"/>
              </a:lnSpc>
            </a:pPr>
            <a:r>
              <a:rPr sz="800" b="1" spc="-4" dirty="0">
                <a:latin typeface="Calibri"/>
                <a:cs typeface="Calibri"/>
              </a:rPr>
              <a:t>LPDDR4</a:t>
            </a:r>
            <a:endParaRPr sz="800">
              <a:latin typeface="Calibri"/>
              <a:cs typeface="Calibri"/>
            </a:endParaRPr>
          </a:p>
          <a:p>
            <a:pPr marL="72697" marR="80521" algn="ctr">
              <a:lnSpc>
                <a:spcPts val="960"/>
              </a:lnSpc>
              <a:spcBef>
                <a:spcPts val="2"/>
              </a:spcBef>
            </a:pPr>
            <a:r>
              <a:rPr sz="800" b="1" spc="-8" dirty="0">
                <a:latin typeface="Calibri"/>
                <a:cs typeface="Calibri"/>
              </a:rPr>
              <a:t>4GB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6" name="object 48">
            <a:extLst>
              <a:ext uri="{FF2B5EF4-FFF2-40B4-BE49-F238E27FC236}">
                <a16:creationId xmlns:a16="http://schemas.microsoft.com/office/drawing/2014/main" id="{E7CE7F9A-A397-4D2C-B7EC-14BB13957F77}"/>
              </a:ext>
            </a:extLst>
          </p:cNvPr>
          <p:cNvSpPr txBox="1"/>
          <p:nvPr/>
        </p:nvSpPr>
        <p:spPr>
          <a:xfrm>
            <a:off x="4856199" y="2496176"/>
            <a:ext cx="546663" cy="101600"/>
          </a:xfrm>
          <a:prstGeom prst="rect">
            <a:avLst/>
          </a:prstGeom>
        </p:spPr>
        <p:txBody>
          <a:bodyPr wrap="square" lIns="0" tIns="4445" rIns="0" bIns="0" rtlCol="0">
            <a:noAutofit/>
          </a:bodyPr>
          <a:lstStyle/>
          <a:p>
            <a:pPr marL="12700">
              <a:lnSpc>
                <a:spcPts val="700"/>
              </a:lnSpc>
            </a:pPr>
            <a:r>
              <a:rPr sz="600" b="1" spc="1" dirty="0">
                <a:latin typeface="Calibri"/>
                <a:cs typeface="Calibri"/>
              </a:rPr>
              <a:t>CPU Reg uP1666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7" name="object 47">
            <a:extLst>
              <a:ext uri="{FF2B5EF4-FFF2-40B4-BE49-F238E27FC236}">
                <a16:creationId xmlns:a16="http://schemas.microsoft.com/office/drawing/2014/main" id="{E98E7C7A-3451-45C4-A4C7-67B4BA34DDF6}"/>
              </a:ext>
            </a:extLst>
          </p:cNvPr>
          <p:cNvSpPr txBox="1"/>
          <p:nvPr/>
        </p:nvSpPr>
        <p:spPr>
          <a:xfrm>
            <a:off x="4852085" y="2667626"/>
            <a:ext cx="552393" cy="101600"/>
          </a:xfrm>
          <a:prstGeom prst="rect">
            <a:avLst/>
          </a:prstGeom>
        </p:spPr>
        <p:txBody>
          <a:bodyPr wrap="square" lIns="0" tIns="4445" rIns="0" bIns="0" rtlCol="0">
            <a:noAutofit/>
          </a:bodyPr>
          <a:lstStyle/>
          <a:p>
            <a:pPr marL="12700">
              <a:lnSpc>
                <a:spcPts val="700"/>
              </a:lnSpc>
            </a:pPr>
            <a:r>
              <a:rPr sz="600" b="1" spc="0" dirty="0">
                <a:latin typeface="Calibri"/>
                <a:cs typeface="Calibri"/>
              </a:rPr>
              <a:t>GPU Reg uP1666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8" name="object 46">
            <a:extLst>
              <a:ext uri="{FF2B5EF4-FFF2-40B4-BE49-F238E27FC236}">
                <a16:creationId xmlns:a16="http://schemas.microsoft.com/office/drawing/2014/main" id="{CE20BE12-5F64-4B4C-81F3-C302BBF1F7DD}"/>
              </a:ext>
            </a:extLst>
          </p:cNvPr>
          <p:cNvSpPr txBox="1"/>
          <p:nvPr/>
        </p:nvSpPr>
        <p:spPr>
          <a:xfrm>
            <a:off x="4188329" y="2766685"/>
            <a:ext cx="323119" cy="248918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-1" dirty="0">
                <a:latin typeface="Calibri"/>
                <a:cs typeface="Calibri"/>
              </a:rPr>
              <a:t>eMMC</a:t>
            </a:r>
            <a:endParaRPr sz="800">
              <a:latin typeface="Calibri"/>
              <a:cs typeface="Calibri"/>
            </a:endParaRPr>
          </a:p>
          <a:p>
            <a:pPr marL="41620" marR="15239">
              <a:lnSpc>
                <a:spcPts val="960"/>
              </a:lnSpc>
              <a:spcBef>
                <a:spcPts val="2"/>
              </a:spcBef>
            </a:pPr>
            <a:r>
              <a:rPr sz="800" b="1" spc="-4" dirty="0">
                <a:latin typeface="Calibri"/>
                <a:cs typeface="Calibri"/>
              </a:rPr>
              <a:t>16GB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9" name="object 45">
            <a:extLst>
              <a:ext uri="{FF2B5EF4-FFF2-40B4-BE49-F238E27FC236}">
                <a16:creationId xmlns:a16="http://schemas.microsoft.com/office/drawing/2014/main" id="{02CB8688-DCE3-493F-8D6E-C1EFAA8741B8}"/>
              </a:ext>
            </a:extLst>
          </p:cNvPr>
          <p:cNvSpPr txBox="1"/>
          <p:nvPr/>
        </p:nvSpPr>
        <p:spPr>
          <a:xfrm>
            <a:off x="4874096" y="2839076"/>
            <a:ext cx="509671" cy="101600"/>
          </a:xfrm>
          <a:prstGeom prst="rect">
            <a:avLst/>
          </a:prstGeom>
        </p:spPr>
        <p:txBody>
          <a:bodyPr wrap="square" lIns="0" tIns="4445" rIns="0" bIns="0" rtlCol="0">
            <a:noAutofit/>
          </a:bodyPr>
          <a:lstStyle/>
          <a:p>
            <a:pPr marL="12700">
              <a:lnSpc>
                <a:spcPts val="700"/>
              </a:lnSpc>
            </a:pPr>
            <a:r>
              <a:rPr sz="600" b="1" spc="0" dirty="0">
                <a:latin typeface="Calibri"/>
                <a:cs typeface="Calibri"/>
              </a:rPr>
              <a:t>Power Monitor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20" name="object 44">
            <a:extLst>
              <a:ext uri="{FF2B5EF4-FFF2-40B4-BE49-F238E27FC236}">
                <a16:creationId xmlns:a16="http://schemas.microsoft.com/office/drawing/2014/main" id="{99B58C99-A8E1-465D-AB63-AC7D8053C4E7}"/>
              </a:ext>
            </a:extLst>
          </p:cNvPr>
          <p:cNvSpPr txBox="1"/>
          <p:nvPr/>
        </p:nvSpPr>
        <p:spPr>
          <a:xfrm>
            <a:off x="2094118" y="2856218"/>
            <a:ext cx="574166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2" dirty="0">
                <a:latin typeface="Calibri"/>
                <a:cs typeface="Calibri"/>
              </a:rPr>
              <a:t>Connectivity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1" name="object 43">
            <a:extLst>
              <a:ext uri="{FF2B5EF4-FFF2-40B4-BE49-F238E27FC236}">
                <a16:creationId xmlns:a16="http://schemas.microsoft.com/office/drawing/2014/main" id="{9EDD35A5-D922-439A-92B3-CB9A9FBB3A16}"/>
              </a:ext>
            </a:extLst>
          </p:cNvPr>
          <p:cNvSpPr txBox="1"/>
          <p:nvPr/>
        </p:nvSpPr>
        <p:spPr>
          <a:xfrm>
            <a:off x="6927427" y="3027668"/>
            <a:ext cx="385966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-2" dirty="0">
                <a:latin typeface="Calibri"/>
                <a:cs typeface="Calibri"/>
              </a:rPr>
              <a:t>Displays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2" name="object 42">
            <a:extLst>
              <a:ext uri="{FF2B5EF4-FFF2-40B4-BE49-F238E27FC236}">
                <a16:creationId xmlns:a16="http://schemas.microsoft.com/office/drawing/2014/main" id="{D2C0F53A-DDC9-4B3B-B99C-3DEDADBCBB93}"/>
              </a:ext>
            </a:extLst>
          </p:cNvPr>
          <p:cNvSpPr txBox="1"/>
          <p:nvPr/>
        </p:nvSpPr>
        <p:spPr>
          <a:xfrm>
            <a:off x="4145864" y="3109585"/>
            <a:ext cx="405795" cy="248918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45065" marR="15239">
              <a:lnSpc>
                <a:spcPts val="900"/>
              </a:lnSpc>
            </a:pPr>
            <a:r>
              <a:rPr sz="800" b="1" dirty="0">
                <a:latin typeface="Calibri"/>
                <a:cs typeface="Calibri"/>
              </a:rPr>
              <a:t>Gigabit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60"/>
              </a:lnSpc>
              <a:spcBef>
                <a:spcPts val="2"/>
              </a:spcBef>
            </a:pPr>
            <a:r>
              <a:rPr sz="800" b="1" spc="-1" dirty="0">
                <a:latin typeface="Calibri"/>
                <a:cs typeface="Calibri"/>
              </a:rPr>
              <a:t>Ethernet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3" name="object 41">
            <a:extLst>
              <a:ext uri="{FF2B5EF4-FFF2-40B4-BE49-F238E27FC236}">
                <a16:creationId xmlns:a16="http://schemas.microsoft.com/office/drawing/2014/main" id="{28327362-4011-4887-8484-6FE9C18CF0BE}"/>
              </a:ext>
            </a:extLst>
          </p:cNvPr>
          <p:cNvSpPr txBox="1"/>
          <p:nvPr/>
        </p:nvSpPr>
        <p:spPr>
          <a:xfrm>
            <a:off x="6919069" y="3942068"/>
            <a:ext cx="405590" cy="126999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dirty="0">
                <a:latin typeface="Calibri"/>
                <a:cs typeface="Calibri"/>
              </a:rPr>
              <a:t>Cameras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4" name="object 40">
            <a:extLst>
              <a:ext uri="{FF2B5EF4-FFF2-40B4-BE49-F238E27FC236}">
                <a16:creationId xmlns:a16="http://schemas.microsoft.com/office/drawing/2014/main" id="{CAC61210-8760-42E9-8FBC-0E6DF964B736}"/>
              </a:ext>
            </a:extLst>
          </p:cNvPr>
          <p:cNvSpPr txBox="1"/>
          <p:nvPr/>
        </p:nvSpPr>
        <p:spPr>
          <a:xfrm>
            <a:off x="4409120" y="3964930"/>
            <a:ext cx="694511" cy="203200"/>
          </a:xfrm>
          <a:prstGeom prst="rect">
            <a:avLst/>
          </a:prstGeom>
        </p:spPr>
        <p:txBody>
          <a:bodyPr wrap="square" lIns="0" tIns="9525" rIns="0" bIns="0" rtlCol="0">
            <a:noAutofit/>
          </a:bodyPr>
          <a:lstStyle/>
          <a:p>
            <a:pPr marL="12700">
              <a:lnSpc>
                <a:spcPts val="1500"/>
              </a:lnSpc>
            </a:pPr>
            <a:r>
              <a:rPr sz="1400" b="1" spc="0" dirty="0">
                <a:latin typeface="Calibri"/>
                <a:cs typeface="Calibri"/>
              </a:rPr>
              <a:t>Tegra X1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5" name="object 39">
            <a:extLst>
              <a:ext uri="{FF2B5EF4-FFF2-40B4-BE49-F238E27FC236}">
                <a16:creationId xmlns:a16="http://schemas.microsoft.com/office/drawing/2014/main" id="{F8C2FD66-AE84-48AD-B23D-1F446A805D54}"/>
              </a:ext>
            </a:extLst>
          </p:cNvPr>
          <p:cNvSpPr txBox="1"/>
          <p:nvPr/>
        </p:nvSpPr>
        <p:spPr>
          <a:xfrm>
            <a:off x="2033023" y="4027793"/>
            <a:ext cx="692052" cy="127000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marL="12700">
              <a:lnSpc>
                <a:spcPts val="900"/>
              </a:lnSpc>
            </a:pPr>
            <a:r>
              <a:rPr sz="800" b="1" spc="0" dirty="0">
                <a:latin typeface="Calibri"/>
                <a:cs typeface="Calibri"/>
              </a:rPr>
              <a:t>Misc Expansion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6" name="object 38">
            <a:extLst>
              <a:ext uri="{FF2B5EF4-FFF2-40B4-BE49-F238E27FC236}">
                <a16:creationId xmlns:a16="http://schemas.microsoft.com/office/drawing/2014/main" id="{75388DA1-7953-4B29-AEFE-0A6480C1D2F8}"/>
              </a:ext>
            </a:extLst>
          </p:cNvPr>
          <p:cNvSpPr txBox="1"/>
          <p:nvPr/>
        </p:nvSpPr>
        <p:spPr>
          <a:xfrm>
            <a:off x="6847457" y="4366884"/>
            <a:ext cx="565977" cy="248918"/>
          </a:xfrm>
          <a:prstGeom prst="rect">
            <a:avLst/>
          </a:prstGeom>
        </p:spPr>
        <p:txBody>
          <a:bodyPr wrap="square" lIns="0" tIns="5715" rIns="0" bIns="0" rtlCol="0">
            <a:noAutofit/>
          </a:bodyPr>
          <a:lstStyle/>
          <a:p>
            <a:pPr algn="ctr">
              <a:lnSpc>
                <a:spcPts val="900"/>
              </a:lnSpc>
            </a:pPr>
            <a:r>
              <a:rPr sz="800" b="1" spc="1" dirty="0">
                <a:latin typeface="Calibri"/>
                <a:cs typeface="Calibri"/>
              </a:rPr>
              <a:t>Debug Serial</a:t>
            </a:r>
            <a:endParaRPr sz="800">
              <a:latin typeface="Calibri"/>
              <a:cs typeface="Calibri"/>
            </a:endParaRPr>
          </a:p>
          <a:p>
            <a:pPr marL="156237" marR="187828" algn="ctr">
              <a:lnSpc>
                <a:spcPts val="960"/>
              </a:lnSpc>
              <a:spcBef>
                <a:spcPts val="2"/>
              </a:spcBef>
            </a:pPr>
            <a:r>
              <a:rPr sz="800" b="1" spc="2" dirty="0">
                <a:latin typeface="Calibri"/>
                <a:cs typeface="Calibri"/>
              </a:rPr>
              <a:t>Port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7" name="object 35">
            <a:extLst>
              <a:ext uri="{FF2B5EF4-FFF2-40B4-BE49-F238E27FC236}">
                <a16:creationId xmlns:a16="http://schemas.microsoft.com/office/drawing/2014/main" id="{98FE6F63-6B06-476D-8294-6B01792575FB}"/>
              </a:ext>
            </a:extLst>
          </p:cNvPr>
          <p:cNvSpPr txBox="1"/>
          <p:nvPr/>
        </p:nvSpPr>
        <p:spPr>
          <a:xfrm>
            <a:off x="2227006" y="4931146"/>
            <a:ext cx="411480" cy="399923"/>
          </a:xfrm>
          <a:prstGeom prst="rect">
            <a:avLst/>
          </a:prstGeom>
        </p:spPr>
        <p:txBody>
          <a:bodyPr wrap="square" lIns="0" tIns="40005" rIns="0" bIns="0" rtlCol="0">
            <a:noAutofit/>
          </a:bodyPr>
          <a:lstStyle/>
          <a:p>
            <a:pPr marL="45719">
              <a:lnSpc>
                <a:spcPct val="95825"/>
              </a:lnSpc>
            </a:pPr>
            <a:r>
              <a:rPr sz="700" b="1" dirty="0">
                <a:latin typeface="Arial"/>
                <a:cs typeface="Arial"/>
              </a:rPr>
              <a:t>NOTE:</a:t>
            </a:r>
            <a:endParaRPr sz="700">
              <a:latin typeface="Arial"/>
              <a:cs typeface="Arial"/>
            </a:endParaRPr>
          </a:p>
        </p:txBody>
      </p:sp>
      <p:sp>
        <p:nvSpPr>
          <p:cNvPr id="228" name="object 34">
            <a:extLst>
              <a:ext uri="{FF2B5EF4-FFF2-40B4-BE49-F238E27FC236}">
                <a16:creationId xmlns:a16="http://schemas.microsoft.com/office/drawing/2014/main" id="{0BF2A280-F849-4D7C-9C9E-90EFF6E5C1F5}"/>
              </a:ext>
            </a:extLst>
          </p:cNvPr>
          <p:cNvSpPr txBox="1"/>
          <p:nvPr/>
        </p:nvSpPr>
        <p:spPr>
          <a:xfrm>
            <a:off x="2638486" y="4931146"/>
            <a:ext cx="4617720" cy="399923"/>
          </a:xfrm>
          <a:prstGeom prst="rect">
            <a:avLst/>
          </a:prstGeom>
        </p:spPr>
        <p:txBody>
          <a:bodyPr wrap="square" lIns="0" tIns="40005" rIns="0" bIns="0" rtlCol="0">
            <a:noAutofit/>
          </a:bodyPr>
          <a:lstStyle/>
          <a:p>
            <a:pPr marL="45719" marR="114459">
              <a:lnSpc>
                <a:spcPct val="95825"/>
              </a:lnSpc>
            </a:pPr>
            <a:r>
              <a:rPr sz="700" spc="-1" dirty="0">
                <a:latin typeface="Arial"/>
                <a:cs typeface="Arial"/>
              </a:rPr>
              <a:t>Not all interfaces shown are available at same time; several interfaces are shown in multiple locations to illustrate different options. See the </a:t>
            </a:r>
            <a:r>
              <a:rPr sz="700" i="1" spc="-1" dirty="0">
                <a:latin typeface="Arial"/>
                <a:cs typeface="Arial"/>
              </a:rPr>
              <a:t>NVIDIA Jetson Nano OEM Product Design Guide </a:t>
            </a:r>
            <a:r>
              <a:rPr sz="700" spc="-1" dirty="0">
                <a:latin typeface="Arial"/>
                <a:cs typeface="Arial"/>
              </a:rPr>
              <a:t>and </a:t>
            </a:r>
            <a:r>
              <a:rPr sz="700" i="1" spc="-1" dirty="0">
                <a:latin typeface="Arial"/>
                <a:cs typeface="Arial"/>
              </a:rPr>
              <a:t>Pinmux Configuration Spreadsheet </a:t>
            </a:r>
            <a:r>
              <a:rPr sz="700" spc="-1" dirty="0">
                <a:latin typeface="Arial"/>
                <a:cs typeface="Arial"/>
              </a:rPr>
              <a:t>for supported options.</a:t>
            </a:r>
            <a:endParaRPr sz="700">
              <a:latin typeface="Arial"/>
              <a:cs typeface="Arial"/>
            </a:endParaRPr>
          </a:p>
        </p:txBody>
      </p:sp>
      <p:sp>
        <p:nvSpPr>
          <p:cNvPr id="229" name="object 33">
            <a:extLst>
              <a:ext uri="{FF2B5EF4-FFF2-40B4-BE49-F238E27FC236}">
                <a16:creationId xmlns:a16="http://schemas.microsoft.com/office/drawing/2014/main" id="{E568C3F2-955E-4097-88B1-162522E687B7}"/>
              </a:ext>
            </a:extLst>
          </p:cNvPr>
          <p:cNvSpPr txBox="1"/>
          <p:nvPr/>
        </p:nvSpPr>
        <p:spPr>
          <a:xfrm>
            <a:off x="5571019" y="4629135"/>
            <a:ext cx="600049" cy="157166"/>
          </a:xfrm>
          <a:prstGeom prst="rect">
            <a:avLst/>
          </a:prstGeom>
        </p:spPr>
        <p:txBody>
          <a:bodyPr wrap="square" lIns="0" tIns="4381" rIns="0" bIns="0" rtlCol="0">
            <a:noAutofit/>
          </a:bodyPr>
          <a:lstStyle/>
          <a:p>
            <a:pPr marL="38529">
              <a:lnSpc>
                <a:spcPts val="690"/>
              </a:lnSpc>
            </a:pPr>
            <a:r>
              <a:rPr sz="600" b="1" spc="1" dirty="0">
                <a:latin typeface="Calibri"/>
                <a:cs typeface="Calibri"/>
              </a:rPr>
              <a:t>JTAG Test Points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30" name="object 32">
            <a:extLst>
              <a:ext uri="{FF2B5EF4-FFF2-40B4-BE49-F238E27FC236}">
                <a16:creationId xmlns:a16="http://schemas.microsoft.com/office/drawing/2014/main" id="{EB19F475-4C5A-44DF-B705-18A7A439B83A}"/>
              </a:ext>
            </a:extLst>
          </p:cNvPr>
          <p:cNvSpPr txBox="1"/>
          <p:nvPr/>
        </p:nvSpPr>
        <p:spPr>
          <a:xfrm>
            <a:off x="5513867" y="4400536"/>
            <a:ext cx="742924" cy="171453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426277">
              <a:lnSpc>
                <a:spcPts val="702"/>
              </a:lnSpc>
            </a:pPr>
            <a:r>
              <a:rPr sz="750" b="1" spc="12" baseline="43690" dirty="0">
                <a:latin typeface="Calibri"/>
                <a:cs typeface="Calibri"/>
              </a:rPr>
              <a:t>* </a:t>
            </a:r>
            <a:r>
              <a:rPr sz="800" b="1" spc="12" dirty="0">
                <a:latin typeface="Calibri"/>
                <a:cs typeface="Calibri"/>
              </a:rPr>
              <a:t>UART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1" name="object 31">
            <a:extLst>
              <a:ext uri="{FF2B5EF4-FFF2-40B4-BE49-F238E27FC236}">
                <a16:creationId xmlns:a16="http://schemas.microsoft.com/office/drawing/2014/main" id="{668F18EC-50AF-4843-9F5F-349242ED41FF}"/>
              </a:ext>
            </a:extLst>
          </p:cNvPr>
          <p:cNvSpPr txBox="1"/>
          <p:nvPr/>
        </p:nvSpPr>
        <p:spPr>
          <a:xfrm>
            <a:off x="5513851" y="3657586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163111">
              <a:lnSpc>
                <a:spcPct val="101725"/>
              </a:lnSpc>
            </a:pPr>
            <a:r>
              <a:rPr sz="800" b="1" spc="-1" dirty="0">
                <a:latin typeface="Calibri"/>
                <a:cs typeface="Calibri"/>
              </a:rPr>
              <a:t>CSI, 3 x4 lane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2" name="object 30">
            <a:extLst>
              <a:ext uri="{FF2B5EF4-FFF2-40B4-BE49-F238E27FC236}">
                <a16:creationId xmlns:a16="http://schemas.microsoft.com/office/drawing/2014/main" id="{B3E3E5B1-D8F8-4654-B034-BB88EC7C6A4B}"/>
              </a:ext>
            </a:extLst>
          </p:cNvPr>
          <p:cNvSpPr txBox="1"/>
          <p:nvPr/>
        </p:nvSpPr>
        <p:spPr>
          <a:xfrm>
            <a:off x="6256776" y="3657586"/>
            <a:ext cx="389548" cy="4285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3" name="object 29">
            <a:extLst>
              <a:ext uri="{FF2B5EF4-FFF2-40B4-BE49-F238E27FC236}">
                <a16:creationId xmlns:a16="http://schemas.microsoft.com/office/drawing/2014/main" id="{9C44F9D9-FA9F-42C2-BF87-288145D13525}"/>
              </a:ext>
            </a:extLst>
          </p:cNvPr>
          <p:cNvSpPr txBox="1"/>
          <p:nvPr/>
        </p:nvSpPr>
        <p:spPr>
          <a:xfrm>
            <a:off x="5513851" y="382903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61412">
              <a:lnSpc>
                <a:spcPts val="702"/>
              </a:lnSpc>
            </a:pPr>
            <a:r>
              <a:rPr sz="750" b="1" spc="5" baseline="43690" dirty="0">
                <a:latin typeface="Calibri"/>
                <a:cs typeface="Calibri"/>
              </a:rPr>
              <a:t>* </a:t>
            </a:r>
            <a:r>
              <a:rPr sz="800" b="1" spc="5" dirty="0">
                <a:latin typeface="Calibri"/>
                <a:cs typeface="Calibri"/>
              </a:rPr>
              <a:t>CAM I2C–3.3V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4" name="object 28">
            <a:extLst>
              <a:ext uri="{FF2B5EF4-FFF2-40B4-BE49-F238E27FC236}">
                <a16:creationId xmlns:a16="http://schemas.microsoft.com/office/drawing/2014/main" id="{786C4061-FB9C-4165-8FC4-0065AF580FC4}"/>
              </a:ext>
            </a:extLst>
          </p:cNvPr>
          <p:cNvSpPr txBox="1"/>
          <p:nvPr/>
        </p:nvSpPr>
        <p:spPr>
          <a:xfrm>
            <a:off x="5513851" y="4000487"/>
            <a:ext cx="742924" cy="171449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128185">
              <a:lnSpc>
                <a:spcPct val="101725"/>
              </a:lnSpc>
            </a:pPr>
            <a:r>
              <a:rPr sz="800" b="1" spc="0" dirty="0">
                <a:latin typeface="Calibri"/>
                <a:cs typeface="Calibri"/>
              </a:rPr>
              <a:t>CAM MCLK x2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5" name="object 27">
            <a:extLst>
              <a:ext uri="{FF2B5EF4-FFF2-40B4-BE49-F238E27FC236}">
                <a16:creationId xmlns:a16="http://schemas.microsoft.com/office/drawing/2014/main" id="{D4B120C6-3461-4147-A6BE-F0351BAAE4BC}"/>
              </a:ext>
            </a:extLst>
          </p:cNvPr>
          <p:cNvSpPr txBox="1"/>
          <p:nvPr/>
        </p:nvSpPr>
        <p:spPr>
          <a:xfrm>
            <a:off x="6256776" y="4086179"/>
            <a:ext cx="389548" cy="257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6" name="object 26">
            <a:extLst>
              <a:ext uri="{FF2B5EF4-FFF2-40B4-BE49-F238E27FC236}">
                <a16:creationId xmlns:a16="http://schemas.microsoft.com/office/drawing/2014/main" id="{4F62A1E0-638F-470E-86B3-D3C35F4CA0AC}"/>
              </a:ext>
            </a:extLst>
          </p:cNvPr>
          <p:cNvSpPr txBox="1"/>
          <p:nvPr/>
        </p:nvSpPr>
        <p:spPr>
          <a:xfrm>
            <a:off x="5513851" y="4171937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104916">
              <a:lnSpc>
                <a:spcPct val="101725"/>
              </a:lnSpc>
            </a:pPr>
            <a:r>
              <a:rPr sz="800" b="1" spc="1" dirty="0">
                <a:latin typeface="Calibri"/>
                <a:cs typeface="Calibri"/>
              </a:rPr>
              <a:t>GPIOs/Control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7" name="object 25">
            <a:extLst>
              <a:ext uri="{FF2B5EF4-FFF2-40B4-BE49-F238E27FC236}">
                <a16:creationId xmlns:a16="http://schemas.microsoft.com/office/drawing/2014/main" id="{EF93F0E3-FF50-4AD2-AF6B-508C0FF6875A}"/>
              </a:ext>
            </a:extLst>
          </p:cNvPr>
          <p:cNvSpPr txBox="1"/>
          <p:nvPr/>
        </p:nvSpPr>
        <p:spPr>
          <a:xfrm>
            <a:off x="3227878" y="3486136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0" dirty="0">
                <a:latin typeface="Calibri"/>
                <a:cs typeface="Calibri"/>
              </a:rPr>
              <a:t>AUDIO MCLK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8" name="object 24">
            <a:extLst>
              <a:ext uri="{FF2B5EF4-FFF2-40B4-BE49-F238E27FC236}">
                <a16:creationId xmlns:a16="http://schemas.microsoft.com/office/drawing/2014/main" id="{30D8AE3A-13D7-41AF-82D5-609656CC9C4B}"/>
              </a:ext>
            </a:extLst>
          </p:cNvPr>
          <p:cNvSpPr txBox="1"/>
          <p:nvPr/>
        </p:nvSpPr>
        <p:spPr>
          <a:xfrm>
            <a:off x="3227878" y="365758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I2S x2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39" name="object 23">
            <a:extLst>
              <a:ext uri="{FF2B5EF4-FFF2-40B4-BE49-F238E27FC236}">
                <a16:creationId xmlns:a16="http://schemas.microsoft.com/office/drawing/2014/main" id="{EC80A9F9-7E04-4280-AA9B-0601E5AC00A1}"/>
              </a:ext>
            </a:extLst>
          </p:cNvPr>
          <p:cNvSpPr txBox="1"/>
          <p:nvPr/>
        </p:nvSpPr>
        <p:spPr>
          <a:xfrm>
            <a:off x="3227878" y="382903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spc="0" dirty="0">
                <a:latin typeface="Calibri"/>
                <a:cs typeface="Calibri"/>
              </a:rPr>
              <a:t>I2C x2–1.8V </a:t>
            </a:r>
            <a:r>
              <a:rPr sz="750" b="1" spc="0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0" name="object 22">
            <a:extLst>
              <a:ext uri="{FF2B5EF4-FFF2-40B4-BE49-F238E27FC236}">
                <a16:creationId xmlns:a16="http://schemas.microsoft.com/office/drawing/2014/main" id="{3C0D07F9-25D6-426A-BB11-43994E1FDFE8}"/>
              </a:ext>
            </a:extLst>
          </p:cNvPr>
          <p:cNvSpPr txBox="1"/>
          <p:nvPr/>
        </p:nvSpPr>
        <p:spPr>
          <a:xfrm>
            <a:off x="3227878" y="4000487"/>
            <a:ext cx="742924" cy="171449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I2C x2–3.3V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41" name="object 21">
            <a:extLst>
              <a:ext uri="{FF2B5EF4-FFF2-40B4-BE49-F238E27FC236}">
                <a16:creationId xmlns:a16="http://schemas.microsoft.com/office/drawing/2014/main" id="{B05C41DE-D3A1-4AA6-8C91-56E4516E671E}"/>
              </a:ext>
            </a:extLst>
          </p:cNvPr>
          <p:cNvSpPr txBox="1"/>
          <p:nvPr/>
        </p:nvSpPr>
        <p:spPr>
          <a:xfrm>
            <a:off x="3227878" y="417193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-3" dirty="0">
                <a:latin typeface="Calibri"/>
                <a:cs typeface="Calibri"/>
              </a:rPr>
              <a:t>SPI1 x2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2" name="object 20">
            <a:extLst>
              <a:ext uri="{FF2B5EF4-FFF2-40B4-BE49-F238E27FC236}">
                <a16:creationId xmlns:a16="http://schemas.microsoft.com/office/drawing/2014/main" id="{26C5E280-8C00-46EF-8C95-0F4496B13D9C}"/>
              </a:ext>
            </a:extLst>
          </p:cNvPr>
          <p:cNvSpPr txBox="1"/>
          <p:nvPr/>
        </p:nvSpPr>
        <p:spPr>
          <a:xfrm>
            <a:off x="3227878" y="4343387"/>
            <a:ext cx="742924" cy="171450"/>
          </a:xfrm>
          <a:prstGeom prst="rect">
            <a:avLst/>
          </a:prstGeom>
        </p:spPr>
        <p:txBody>
          <a:bodyPr wrap="square" lIns="0" tIns="21209" rIns="0" bIns="0" rtlCol="0">
            <a:noAutofit/>
          </a:bodyPr>
          <a:lstStyle/>
          <a:p>
            <a:pPr marL="382906" marR="284389" algn="ctr">
              <a:lnSpc>
                <a:spcPts val="440"/>
              </a:lnSpc>
            </a:pPr>
            <a:r>
              <a:rPr sz="750" b="1" baseline="-16384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  <a:p>
            <a:pPr marL="25400">
              <a:lnSpc>
                <a:spcPts val="630"/>
              </a:lnSpc>
              <a:spcBef>
                <a:spcPts val="9"/>
              </a:spcBef>
            </a:pPr>
            <a:r>
              <a:rPr sz="800" b="1" dirty="0">
                <a:latin typeface="Calibri"/>
                <a:cs typeface="Calibri"/>
              </a:rPr>
              <a:t>UART x3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3" name="object 19">
            <a:extLst>
              <a:ext uri="{FF2B5EF4-FFF2-40B4-BE49-F238E27FC236}">
                <a16:creationId xmlns:a16="http://schemas.microsoft.com/office/drawing/2014/main" id="{ADEB12EC-1F3B-4BBB-B7F5-9EDB75D08599}"/>
              </a:ext>
            </a:extLst>
          </p:cNvPr>
          <p:cNvSpPr txBox="1"/>
          <p:nvPr/>
        </p:nvSpPr>
        <p:spPr>
          <a:xfrm>
            <a:off x="3227878" y="4514837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1" dirty="0">
                <a:latin typeface="Calibri"/>
                <a:cs typeface="Calibri"/>
              </a:rPr>
              <a:t>GPIOs/Control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4" name="object 18">
            <a:extLst>
              <a:ext uri="{FF2B5EF4-FFF2-40B4-BE49-F238E27FC236}">
                <a16:creationId xmlns:a16="http://schemas.microsoft.com/office/drawing/2014/main" id="{CBC32C76-8484-4A9A-8BB9-7C89164EED2E}"/>
              </a:ext>
            </a:extLst>
          </p:cNvPr>
          <p:cNvSpPr txBox="1"/>
          <p:nvPr/>
        </p:nvSpPr>
        <p:spPr>
          <a:xfrm>
            <a:off x="5513851" y="2571736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65854">
              <a:lnSpc>
                <a:spcPct val="101725"/>
              </a:lnSpc>
            </a:pPr>
            <a:r>
              <a:rPr sz="800" b="1" spc="-4" dirty="0">
                <a:latin typeface="Calibri"/>
                <a:cs typeface="Calibri"/>
              </a:rPr>
              <a:t>DSI, 2-lane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5" name="object 17">
            <a:extLst>
              <a:ext uri="{FF2B5EF4-FFF2-40B4-BE49-F238E27FC236}">
                <a16:creationId xmlns:a16="http://schemas.microsoft.com/office/drawing/2014/main" id="{06C94511-E4B0-4454-9B45-7DCADB4EFDDF}"/>
              </a:ext>
            </a:extLst>
          </p:cNvPr>
          <p:cNvSpPr txBox="1"/>
          <p:nvPr/>
        </p:nvSpPr>
        <p:spPr>
          <a:xfrm>
            <a:off x="5513851" y="274318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386502">
              <a:lnSpc>
                <a:spcPct val="101725"/>
              </a:lnSpc>
            </a:pPr>
            <a:r>
              <a:rPr sz="800" b="1" spc="-1" dirty="0">
                <a:latin typeface="Calibri"/>
                <a:cs typeface="Calibri"/>
              </a:rPr>
              <a:t>eDP/DP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6" name="object 16">
            <a:extLst>
              <a:ext uri="{FF2B5EF4-FFF2-40B4-BE49-F238E27FC236}">
                <a16:creationId xmlns:a16="http://schemas.microsoft.com/office/drawing/2014/main" id="{FD38AFD4-B16A-4501-8080-83DAB74B3F05}"/>
              </a:ext>
            </a:extLst>
          </p:cNvPr>
          <p:cNvSpPr txBox="1"/>
          <p:nvPr/>
        </p:nvSpPr>
        <p:spPr>
          <a:xfrm>
            <a:off x="5513851" y="291463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311739">
              <a:lnSpc>
                <a:spcPct val="101725"/>
              </a:lnSpc>
            </a:pPr>
            <a:r>
              <a:rPr sz="800" b="1" spc="0" dirty="0">
                <a:latin typeface="Calibri"/>
                <a:cs typeface="Calibri"/>
              </a:rPr>
              <a:t>DP/HDMI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7" name="object 15">
            <a:extLst>
              <a:ext uri="{FF2B5EF4-FFF2-40B4-BE49-F238E27FC236}">
                <a16:creationId xmlns:a16="http://schemas.microsoft.com/office/drawing/2014/main" id="{12F893AD-A219-4FBC-8A66-ED98FDF7DD71}"/>
              </a:ext>
            </a:extLst>
          </p:cNvPr>
          <p:cNvSpPr txBox="1"/>
          <p:nvPr/>
        </p:nvSpPr>
        <p:spPr>
          <a:xfrm>
            <a:off x="5513851" y="308608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139445">
              <a:lnSpc>
                <a:spcPct val="101725"/>
              </a:lnSpc>
            </a:pPr>
            <a:r>
              <a:rPr sz="800" b="1" spc="1" dirty="0">
                <a:latin typeface="Calibri"/>
                <a:cs typeface="Calibri"/>
              </a:rPr>
              <a:t>DP_AUX/DDC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8" name="object 14">
            <a:extLst>
              <a:ext uri="{FF2B5EF4-FFF2-40B4-BE49-F238E27FC236}">
                <a16:creationId xmlns:a16="http://schemas.microsoft.com/office/drawing/2014/main" id="{D2C8C968-8D08-4384-BAA7-288990343B38}"/>
              </a:ext>
            </a:extLst>
          </p:cNvPr>
          <p:cNvSpPr txBox="1"/>
          <p:nvPr/>
        </p:nvSpPr>
        <p:spPr>
          <a:xfrm>
            <a:off x="5513851" y="325753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07909">
              <a:lnSpc>
                <a:spcPct val="101725"/>
              </a:lnSpc>
            </a:pPr>
            <a:r>
              <a:rPr sz="800" b="1" spc="0" dirty="0">
                <a:latin typeface="Calibri"/>
                <a:cs typeface="Calibri"/>
              </a:rPr>
              <a:t>CEC, HPD x2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9" name="object 13">
            <a:extLst>
              <a:ext uri="{FF2B5EF4-FFF2-40B4-BE49-F238E27FC236}">
                <a16:creationId xmlns:a16="http://schemas.microsoft.com/office/drawing/2014/main" id="{113EEC34-46DB-4294-B686-4CBD491EB41F}"/>
              </a:ext>
            </a:extLst>
          </p:cNvPr>
          <p:cNvSpPr txBox="1"/>
          <p:nvPr/>
        </p:nvSpPr>
        <p:spPr>
          <a:xfrm>
            <a:off x="5513851" y="3428987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104916">
              <a:lnSpc>
                <a:spcPct val="101725"/>
              </a:lnSpc>
            </a:pPr>
            <a:r>
              <a:rPr sz="800" b="1" spc="1" dirty="0">
                <a:latin typeface="Calibri"/>
                <a:cs typeface="Calibri"/>
              </a:rPr>
              <a:t>GPIOs/Control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0" name="object 12">
            <a:extLst>
              <a:ext uri="{FF2B5EF4-FFF2-40B4-BE49-F238E27FC236}">
                <a16:creationId xmlns:a16="http://schemas.microsoft.com/office/drawing/2014/main" id="{A148F45A-669B-4A1C-876B-982A6F430ED9}"/>
              </a:ext>
            </a:extLst>
          </p:cNvPr>
          <p:cNvSpPr txBox="1"/>
          <p:nvPr/>
        </p:nvSpPr>
        <p:spPr>
          <a:xfrm>
            <a:off x="3227878" y="2400286"/>
            <a:ext cx="742924" cy="171451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PCIe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51" name="object 11">
            <a:extLst>
              <a:ext uri="{FF2B5EF4-FFF2-40B4-BE49-F238E27FC236}">
                <a16:creationId xmlns:a16="http://schemas.microsoft.com/office/drawing/2014/main" id="{57CD831C-3EC2-4C4D-AE48-EEE5AF24FF8D}"/>
              </a:ext>
            </a:extLst>
          </p:cNvPr>
          <p:cNvSpPr txBox="1"/>
          <p:nvPr/>
        </p:nvSpPr>
        <p:spPr>
          <a:xfrm>
            <a:off x="3227878" y="257173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USB 2.0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52" name="object 10">
            <a:extLst>
              <a:ext uri="{FF2B5EF4-FFF2-40B4-BE49-F238E27FC236}">
                <a16:creationId xmlns:a16="http://schemas.microsoft.com/office/drawing/2014/main" id="{9D39EAE9-7F5B-4028-BCBF-CD85AA05D3A2}"/>
              </a:ext>
            </a:extLst>
          </p:cNvPr>
          <p:cNvSpPr txBox="1"/>
          <p:nvPr/>
        </p:nvSpPr>
        <p:spPr>
          <a:xfrm>
            <a:off x="3227878" y="274318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I2S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53" name="object 9">
            <a:extLst>
              <a:ext uri="{FF2B5EF4-FFF2-40B4-BE49-F238E27FC236}">
                <a16:creationId xmlns:a16="http://schemas.microsoft.com/office/drawing/2014/main" id="{6838D93D-FCC5-403D-8510-52FECC73C3B8}"/>
              </a:ext>
            </a:extLst>
          </p:cNvPr>
          <p:cNvSpPr txBox="1"/>
          <p:nvPr/>
        </p:nvSpPr>
        <p:spPr>
          <a:xfrm>
            <a:off x="3227878" y="2914637"/>
            <a:ext cx="742924" cy="171450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-3" dirty="0">
                <a:latin typeface="Calibri"/>
                <a:cs typeface="Calibri"/>
              </a:rPr>
              <a:t>SDIO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4" name="object 8">
            <a:extLst>
              <a:ext uri="{FF2B5EF4-FFF2-40B4-BE49-F238E27FC236}">
                <a16:creationId xmlns:a16="http://schemas.microsoft.com/office/drawing/2014/main" id="{836F5B94-4A87-4701-8F93-464831E14158}"/>
              </a:ext>
            </a:extLst>
          </p:cNvPr>
          <p:cNvSpPr txBox="1"/>
          <p:nvPr/>
        </p:nvSpPr>
        <p:spPr>
          <a:xfrm>
            <a:off x="3227878" y="3086087"/>
            <a:ext cx="742924" cy="171450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5400">
              <a:lnSpc>
                <a:spcPts val="702"/>
              </a:lnSpc>
            </a:pPr>
            <a:r>
              <a:rPr sz="800" b="1" dirty="0">
                <a:latin typeface="Calibri"/>
                <a:cs typeface="Calibri"/>
              </a:rPr>
              <a:t>UART </a:t>
            </a:r>
            <a:r>
              <a:rPr sz="750" b="1" baseline="43690" dirty="0">
                <a:latin typeface="Calibri"/>
                <a:cs typeface="Calibri"/>
              </a:rPr>
              <a:t>*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55" name="object 7">
            <a:extLst>
              <a:ext uri="{FF2B5EF4-FFF2-40B4-BE49-F238E27FC236}">
                <a16:creationId xmlns:a16="http://schemas.microsoft.com/office/drawing/2014/main" id="{B753EFF3-DE51-4DBF-AFA8-119178776BF8}"/>
              </a:ext>
            </a:extLst>
          </p:cNvPr>
          <p:cNvSpPr txBox="1"/>
          <p:nvPr/>
        </p:nvSpPr>
        <p:spPr>
          <a:xfrm>
            <a:off x="3227878" y="3257537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1" dirty="0">
                <a:latin typeface="Calibri"/>
                <a:cs typeface="Calibri"/>
              </a:rPr>
              <a:t>GPIOs/Control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6" name="object 6">
            <a:extLst>
              <a:ext uri="{FF2B5EF4-FFF2-40B4-BE49-F238E27FC236}">
                <a16:creationId xmlns:a16="http://schemas.microsoft.com/office/drawing/2014/main" id="{A7C16171-52C9-4AF2-81DB-797B844AF3D7}"/>
              </a:ext>
            </a:extLst>
          </p:cNvPr>
          <p:cNvSpPr txBox="1"/>
          <p:nvPr/>
        </p:nvSpPr>
        <p:spPr>
          <a:xfrm>
            <a:off x="5513851" y="2343136"/>
            <a:ext cx="742924" cy="171453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354460">
              <a:lnSpc>
                <a:spcPts val="702"/>
              </a:lnSpc>
            </a:pPr>
            <a:r>
              <a:rPr sz="750" b="1" spc="6" baseline="43690" dirty="0">
                <a:latin typeface="Calibri"/>
                <a:cs typeface="Calibri"/>
              </a:rPr>
              <a:t>* </a:t>
            </a:r>
            <a:r>
              <a:rPr sz="800" b="1" spc="6" dirty="0">
                <a:latin typeface="Calibri"/>
                <a:cs typeface="Calibri"/>
              </a:rPr>
              <a:t>PCIe x4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7" name="object 5">
            <a:extLst>
              <a:ext uri="{FF2B5EF4-FFF2-40B4-BE49-F238E27FC236}">
                <a16:creationId xmlns:a16="http://schemas.microsoft.com/office/drawing/2014/main" id="{56B497E9-E6F7-47EA-9605-4596B4EA8126}"/>
              </a:ext>
            </a:extLst>
          </p:cNvPr>
          <p:cNvSpPr txBox="1"/>
          <p:nvPr/>
        </p:nvSpPr>
        <p:spPr>
          <a:xfrm>
            <a:off x="3227878" y="2171686"/>
            <a:ext cx="742924" cy="171453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spc="0" dirty="0">
                <a:latin typeface="Calibri"/>
                <a:cs typeface="Calibri"/>
              </a:rPr>
              <a:t>GBE_MDI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258" name="object 4">
            <a:extLst>
              <a:ext uri="{FF2B5EF4-FFF2-40B4-BE49-F238E27FC236}">
                <a16:creationId xmlns:a16="http://schemas.microsoft.com/office/drawing/2014/main" id="{C2FE04E7-D8A8-49D4-B539-7063F2580774}"/>
              </a:ext>
            </a:extLst>
          </p:cNvPr>
          <p:cNvSpPr txBox="1"/>
          <p:nvPr/>
        </p:nvSpPr>
        <p:spPr>
          <a:xfrm>
            <a:off x="5513851" y="1943086"/>
            <a:ext cx="742924" cy="171451"/>
          </a:xfrm>
          <a:prstGeom prst="rect">
            <a:avLst/>
          </a:prstGeom>
        </p:spPr>
        <p:txBody>
          <a:bodyPr wrap="square" lIns="0" tIns="16510" rIns="0" bIns="0" rtlCol="0">
            <a:noAutofit/>
          </a:bodyPr>
          <a:lstStyle/>
          <a:p>
            <a:pPr marL="216144">
              <a:lnSpc>
                <a:spcPts val="702"/>
              </a:lnSpc>
            </a:pPr>
            <a:r>
              <a:rPr sz="750" b="1" spc="3" baseline="43690" dirty="0">
                <a:latin typeface="Calibri"/>
                <a:cs typeface="Calibri"/>
              </a:rPr>
              <a:t>* </a:t>
            </a:r>
            <a:r>
              <a:rPr sz="800" b="1" spc="3" dirty="0">
                <a:latin typeface="Calibri"/>
                <a:cs typeface="Calibri"/>
              </a:rPr>
              <a:t>USB 2.0 x3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9" name="object 3">
            <a:extLst>
              <a:ext uri="{FF2B5EF4-FFF2-40B4-BE49-F238E27FC236}">
                <a16:creationId xmlns:a16="http://schemas.microsoft.com/office/drawing/2014/main" id="{15F3375F-8F2D-45E8-87F8-4DE0D56B197F}"/>
              </a:ext>
            </a:extLst>
          </p:cNvPr>
          <p:cNvSpPr txBox="1"/>
          <p:nvPr/>
        </p:nvSpPr>
        <p:spPr>
          <a:xfrm>
            <a:off x="5513851" y="2114537"/>
            <a:ext cx="742924" cy="171451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72000">
              <a:lnSpc>
                <a:spcPct val="101725"/>
              </a:lnSpc>
            </a:pPr>
            <a:r>
              <a:rPr sz="800" b="1" dirty="0">
                <a:latin typeface="Calibri"/>
                <a:cs typeface="Calibri"/>
              </a:rPr>
              <a:t>USB 3.0 x1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0" name="object 2">
            <a:extLst>
              <a:ext uri="{FF2B5EF4-FFF2-40B4-BE49-F238E27FC236}">
                <a16:creationId xmlns:a16="http://schemas.microsoft.com/office/drawing/2014/main" id="{2F1494F2-E27D-4382-9BCF-835BFE2CB42B}"/>
              </a:ext>
            </a:extLst>
          </p:cNvPr>
          <p:cNvSpPr txBox="1"/>
          <p:nvPr/>
        </p:nvSpPr>
        <p:spPr>
          <a:xfrm>
            <a:off x="3227878" y="1943086"/>
            <a:ext cx="742924" cy="171453"/>
          </a:xfrm>
          <a:prstGeom prst="rect">
            <a:avLst/>
          </a:prstGeom>
        </p:spPr>
        <p:txBody>
          <a:bodyPr wrap="square" lIns="0" tIns="29845" rIns="0" bIns="0" rtlCol="0">
            <a:noAutofit/>
          </a:bodyPr>
          <a:lstStyle/>
          <a:p>
            <a:pPr marL="25400">
              <a:lnSpc>
                <a:spcPct val="101725"/>
              </a:lnSpc>
            </a:pPr>
            <a:r>
              <a:rPr sz="800" b="1" dirty="0">
                <a:latin typeface="Calibri"/>
                <a:cs typeface="Calibri"/>
              </a:rPr>
              <a:t>VDD_IN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626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ãgtx 980 ti architectureãçåçæå°çµæ">
            <a:extLst>
              <a:ext uri="{FF2B5EF4-FFF2-40B4-BE49-F238E27FC236}">
                <a16:creationId xmlns:a16="http://schemas.microsoft.com/office/drawing/2014/main" id="{7C82EFDC-5110-4006-90BB-3F2874BA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9" y="265471"/>
            <a:ext cx="3651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7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ovidius-uploads.s3.amazonaws.com/1503930622-performance-comparisons_8_28.png">
            <a:extLst>
              <a:ext uri="{FF2B5EF4-FFF2-40B4-BE49-F238E27FC236}">
                <a16:creationId xmlns:a16="http://schemas.microsoft.com/office/drawing/2014/main" id="{684DEB81-25A0-4E2F-856A-1BE8E802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14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ovidius.github.io/ncsdk/images/NCS1_ArchDiagram.jpg">
            <a:extLst>
              <a:ext uri="{FF2B5EF4-FFF2-40B4-BE49-F238E27FC236}">
                <a16:creationId xmlns:a16="http://schemas.microsoft.com/office/drawing/2014/main" id="{DD1C2925-93BB-420B-A667-99D17FE8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690563"/>
            <a:ext cx="83439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6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ock Diagram - Intel ç¥ç¶éç®æ£2">
            <a:extLst>
              <a:ext uri="{FF2B5EF4-FFF2-40B4-BE49-F238E27FC236}">
                <a16:creationId xmlns:a16="http://schemas.microsoft.com/office/drawing/2014/main" id="{7003911A-CEE4-46B7-AC25-10A93CD8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613"/>
            <a:ext cx="9144000" cy="340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3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cnews.cz/wp-content/uploads/2017/08/Intel-Movidius-Myriad-X-BGA-SoC-cip-1600.jpg">
            <a:extLst>
              <a:ext uri="{FF2B5EF4-FFF2-40B4-BE49-F238E27FC236}">
                <a16:creationId xmlns:a16="http://schemas.microsoft.com/office/drawing/2014/main" id="{0F5C0C97-219E-4BE6-8EEE-85134FD5C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3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cnews.cz/wp-content/uploads/2017/08/movidius-myriad-x-schema.jpg">
            <a:extLst>
              <a:ext uri="{FF2B5EF4-FFF2-40B4-BE49-F238E27FC236}">
                <a16:creationId xmlns:a16="http://schemas.microsoft.com/office/drawing/2014/main" id="{DB681E0E-3318-494F-9B5D-843D3DDB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2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ovidius-uploads.s3.amazonaws.com/1503930622-performance-comparisons_8_28.png">
            <a:extLst>
              <a:ext uri="{FF2B5EF4-FFF2-40B4-BE49-F238E27FC236}">
                <a16:creationId xmlns:a16="http://schemas.microsoft.com/office/drawing/2014/main" id="{B25779C2-0DEC-4101-9ACC-F3B6660B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07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3332</TotalTime>
  <Words>384</Words>
  <Application>Microsoft Office PowerPoint</Application>
  <PresentationFormat>如螢幕大小 (4:3)</PresentationFormat>
  <Paragraphs>98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Roboto Condensed</vt:lpstr>
      <vt:lpstr>Arial</vt:lpstr>
      <vt:lpstr>Arial Black</vt:lpstr>
      <vt:lpstr>Arial Narrow</vt:lpstr>
      <vt:lpstr>Calibri</vt:lpstr>
      <vt:lpstr>Wingdings</vt:lpstr>
      <vt:lpstr>木刻字型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許麗娟 Sophie Hsu</dc:creator>
  <cp:lastModifiedBy>許麗娟 Sophie Hsu</cp:lastModifiedBy>
  <cp:revision>32</cp:revision>
  <dcterms:created xsi:type="dcterms:W3CDTF">2019-05-18T06:52:21Z</dcterms:created>
  <dcterms:modified xsi:type="dcterms:W3CDTF">2019-05-20T14:30:04Z</dcterms:modified>
</cp:coreProperties>
</file>